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64" r:id="rId3"/>
    <p:sldId id="265" r:id="rId4"/>
    <p:sldId id="284" r:id="rId5"/>
    <p:sldId id="276" r:id="rId6"/>
    <p:sldId id="266" r:id="rId7"/>
    <p:sldId id="272" r:id="rId8"/>
    <p:sldId id="257" r:id="rId9"/>
    <p:sldId id="260" r:id="rId10"/>
    <p:sldId id="261" r:id="rId11"/>
    <p:sldId id="281" r:id="rId12"/>
    <p:sldId id="259" r:id="rId13"/>
    <p:sldId id="277" r:id="rId14"/>
    <p:sldId id="269" r:id="rId15"/>
    <p:sldId id="285" r:id="rId16"/>
    <p:sldId id="273" r:id="rId17"/>
    <p:sldId id="268" r:id="rId18"/>
    <p:sldId id="286" r:id="rId19"/>
    <p:sldId id="270" r:id="rId20"/>
    <p:sldId id="275" r:id="rId21"/>
    <p:sldId id="280" r:id="rId22"/>
    <p:sldId id="287" r:id="rId23"/>
    <p:sldId id="283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0" algn="l" defTabSz="914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9" algn="l" defTabSz="914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9" algn="l" defTabSz="914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00" algn="l" defTabSz="914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60" algn="l" defTabSz="914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9" algn="l" defTabSz="914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9" algn="l" defTabSz="9143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F5F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5750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933A53-82AC-42E6-AB8A-4B2256ABD5B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EC176C6-ED36-4053-8E85-C8640F3C689A}">
      <dgm:prSet phldrT="[Text]" custT="1"/>
      <dgm:spPr/>
      <dgm:t>
        <a:bodyPr/>
        <a:lstStyle/>
        <a:p>
          <a:r>
            <a:rPr lang="en-US" sz="4800" b="1" dirty="0" smtClean="0">
              <a:latin typeface="NikoshBAN" pitchFamily="2" charset="0"/>
              <a:cs typeface="NikoshBAN" pitchFamily="2" charset="0"/>
            </a:rPr>
            <a:t>কৃষি </a:t>
          </a:r>
          <a:r>
            <a:rPr lang="en-US" sz="4800" b="1" dirty="0" err="1" smtClean="0">
              <a:latin typeface="NikoshBAN" pitchFamily="2" charset="0"/>
              <a:cs typeface="NikoshBAN" pitchFamily="2" charset="0"/>
            </a:rPr>
            <a:t>মৌসুম</a:t>
          </a:r>
          <a:endParaRPr lang="en-US" sz="4800" b="1" dirty="0">
            <a:latin typeface="NikoshBAN" pitchFamily="2" charset="0"/>
            <a:cs typeface="NikoshBAN" pitchFamily="2" charset="0"/>
          </a:endParaRPr>
        </a:p>
      </dgm:t>
    </dgm:pt>
    <dgm:pt modelId="{F90F962B-DF4C-48FD-BFE9-D960C10FA02D}" type="parTrans" cxnId="{181EE8C4-1258-48EE-8A1C-B99092A9E1D1}">
      <dgm:prSet/>
      <dgm:spPr/>
      <dgm:t>
        <a:bodyPr/>
        <a:lstStyle/>
        <a:p>
          <a:endParaRPr lang="en-US"/>
        </a:p>
      </dgm:t>
    </dgm:pt>
    <dgm:pt modelId="{14E9C91F-A7E4-48FE-83AD-4EBD73537D24}" type="sibTrans" cxnId="{181EE8C4-1258-48EE-8A1C-B99092A9E1D1}">
      <dgm:prSet/>
      <dgm:spPr/>
      <dgm:t>
        <a:bodyPr/>
        <a:lstStyle/>
        <a:p>
          <a:endParaRPr lang="en-US"/>
        </a:p>
      </dgm:t>
    </dgm:pt>
    <dgm:pt modelId="{322966D2-FE2B-403A-9E99-2CF5056A1792}">
      <dgm:prSet phldrT="[Text]" custT="1"/>
      <dgm:spPr/>
      <dgm:t>
        <a:bodyPr/>
        <a:lstStyle/>
        <a:p>
          <a:r>
            <a:rPr lang="en-US" sz="4400" b="1" dirty="0" err="1" smtClean="0">
              <a:latin typeface="NikoshBAN" pitchFamily="2" charset="0"/>
              <a:cs typeface="NikoshBAN" pitchFamily="2" charset="0"/>
            </a:rPr>
            <a:t>রবি</a:t>
          </a:r>
          <a:endParaRPr lang="en-US" sz="4400" b="1" dirty="0">
            <a:latin typeface="NikoshBAN" pitchFamily="2" charset="0"/>
            <a:cs typeface="NikoshBAN" pitchFamily="2" charset="0"/>
          </a:endParaRPr>
        </a:p>
      </dgm:t>
    </dgm:pt>
    <dgm:pt modelId="{8FD5CD14-224B-4F6A-8AFD-0E9C86B5AFF6}" type="parTrans" cxnId="{AB4A9BDA-4688-4A1F-AC24-5C27B73159F2}">
      <dgm:prSet/>
      <dgm:spPr/>
      <dgm:t>
        <a:bodyPr/>
        <a:lstStyle/>
        <a:p>
          <a:endParaRPr lang="en-US"/>
        </a:p>
      </dgm:t>
    </dgm:pt>
    <dgm:pt modelId="{629AF0B7-EEAC-4130-8CF8-92AC4AD353C5}" type="sibTrans" cxnId="{AB4A9BDA-4688-4A1F-AC24-5C27B73159F2}">
      <dgm:prSet/>
      <dgm:spPr/>
      <dgm:t>
        <a:bodyPr/>
        <a:lstStyle/>
        <a:p>
          <a:endParaRPr lang="en-US"/>
        </a:p>
      </dgm:t>
    </dgm:pt>
    <dgm:pt modelId="{9E22FCD7-3BB8-4992-92EA-A6E472243F64}">
      <dgm:prSet phldrT="[Text]" custT="1"/>
      <dgm:spPr/>
      <dgm:t>
        <a:bodyPr/>
        <a:lstStyle/>
        <a:p>
          <a:pPr algn="ctr"/>
          <a:r>
            <a:rPr lang="en-US" sz="4400" b="1" dirty="0" err="1" smtClean="0">
              <a:latin typeface="NikoshBAN" pitchFamily="2" charset="0"/>
              <a:cs typeface="NikoshBAN" pitchFamily="2" charset="0"/>
            </a:rPr>
            <a:t>খরিপ</a:t>
          </a:r>
          <a:endParaRPr lang="en-US" sz="4400" b="1" dirty="0">
            <a:latin typeface="NikoshBAN" pitchFamily="2" charset="0"/>
            <a:cs typeface="NikoshBAN" pitchFamily="2" charset="0"/>
          </a:endParaRPr>
        </a:p>
      </dgm:t>
    </dgm:pt>
    <dgm:pt modelId="{6061CC28-76D3-4B5C-AF7B-5472DA50B782}" type="parTrans" cxnId="{E9958960-76DC-4F80-A305-71787D69430A}">
      <dgm:prSet/>
      <dgm:spPr/>
      <dgm:t>
        <a:bodyPr/>
        <a:lstStyle/>
        <a:p>
          <a:endParaRPr lang="en-US"/>
        </a:p>
      </dgm:t>
    </dgm:pt>
    <dgm:pt modelId="{558B6B13-C46F-4240-92D4-3DD58E5EEF92}" type="sibTrans" cxnId="{E9958960-76DC-4F80-A305-71787D69430A}">
      <dgm:prSet/>
      <dgm:spPr/>
      <dgm:t>
        <a:bodyPr/>
        <a:lstStyle/>
        <a:p>
          <a:endParaRPr lang="en-US"/>
        </a:p>
      </dgm:t>
    </dgm:pt>
    <dgm:pt modelId="{B0241955-2BFB-4F44-AE48-CAB3D22E3781}">
      <dgm:prSet phldrT="[Text]" custT="1"/>
      <dgm:spPr/>
      <dgm:t>
        <a:bodyPr/>
        <a:lstStyle/>
        <a:p>
          <a:r>
            <a:rPr lang="en-US" sz="4400" dirty="0" smtClean="0">
              <a:latin typeface="NikoshBAN" pitchFamily="2" charset="0"/>
              <a:cs typeface="NikoshBAN" pitchFamily="2" charset="0"/>
            </a:rPr>
            <a:t>খরিপ-১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765615A4-069F-41BE-BDBE-55CA9B643DF1}" type="parTrans" cxnId="{10802E39-286A-4E5B-A80E-96679861AB1B}">
      <dgm:prSet/>
      <dgm:spPr/>
      <dgm:t>
        <a:bodyPr/>
        <a:lstStyle/>
        <a:p>
          <a:endParaRPr lang="en-US"/>
        </a:p>
      </dgm:t>
    </dgm:pt>
    <dgm:pt modelId="{098B4393-B197-4C45-9EB3-B6732326C75E}" type="sibTrans" cxnId="{10802E39-286A-4E5B-A80E-96679861AB1B}">
      <dgm:prSet/>
      <dgm:spPr/>
      <dgm:t>
        <a:bodyPr/>
        <a:lstStyle/>
        <a:p>
          <a:endParaRPr lang="en-US"/>
        </a:p>
      </dgm:t>
    </dgm:pt>
    <dgm:pt modelId="{97782AF0-473E-477F-9700-08229F1A955D}">
      <dgm:prSet phldrT="[Text]" custT="1"/>
      <dgm:spPr/>
      <dgm:t>
        <a:bodyPr/>
        <a:lstStyle/>
        <a:p>
          <a:r>
            <a:rPr lang="en-US" sz="4400" dirty="0" smtClean="0">
              <a:latin typeface="NikoshBAN" pitchFamily="2" charset="0"/>
              <a:cs typeface="NikoshBAN" pitchFamily="2" charset="0"/>
            </a:rPr>
            <a:t>খরিপ-২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756FF729-C50E-4668-8E76-02A5C14A2228}" type="parTrans" cxnId="{43BA666C-AEF7-4572-B4B1-B986F73F037F}">
      <dgm:prSet/>
      <dgm:spPr/>
      <dgm:t>
        <a:bodyPr/>
        <a:lstStyle/>
        <a:p>
          <a:endParaRPr lang="en-US"/>
        </a:p>
      </dgm:t>
    </dgm:pt>
    <dgm:pt modelId="{0849A7C3-1AC9-4593-ABA8-E5869C82A389}" type="sibTrans" cxnId="{43BA666C-AEF7-4572-B4B1-B986F73F037F}">
      <dgm:prSet/>
      <dgm:spPr/>
      <dgm:t>
        <a:bodyPr/>
        <a:lstStyle/>
        <a:p>
          <a:endParaRPr lang="en-US"/>
        </a:p>
      </dgm:t>
    </dgm:pt>
    <dgm:pt modelId="{AA9065F0-A0C4-476E-8AC4-279E448ACFB7}" type="pres">
      <dgm:prSet presAssocID="{3A933A53-82AC-42E6-AB8A-4B2256ABD5B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421D749-DA7A-4D0C-9CA6-CFE7C90F7988}" type="pres">
      <dgm:prSet presAssocID="{1EC176C6-ED36-4053-8E85-C8640F3C689A}" presName="hierRoot1" presStyleCnt="0"/>
      <dgm:spPr/>
    </dgm:pt>
    <dgm:pt modelId="{B988CB36-8A4A-47F3-8806-5876375FD682}" type="pres">
      <dgm:prSet presAssocID="{1EC176C6-ED36-4053-8E85-C8640F3C689A}" presName="composite" presStyleCnt="0"/>
      <dgm:spPr/>
    </dgm:pt>
    <dgm:pt modelId="{3B3CD63A-58B4-4298-83A5-7EDABD3CF678}" type="pres">
      <dgm:prSet presAssocID="{1EC176C6-ED36-4053-8E85-C8640F3C689A}" presName="background" presStyleLbl="node0" presStyleIdx="0" presStyleCnt="1"/>
      <dgm:spPr/>
    </dgm:pt>
    <dgm:pt modelId="{14A20A27-6FB4-428A-887C-209744E19B0C}" type="pres">
      <dgm:prSet presAssocID="{1EC176C6-ED36-4053-8E85-C8640F3C689A}" presName="text" presStyleLbl="fgAcc0" presStyleIdx="0" presStyleCnt="1" custScaleX="190884" custLinFactNeighborX="36132" custLinFactNeighborY="62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7AA48C-BF20-4F4D-B7AC-0222505C614E}" type="pres">
      <dgm:prSet presAssocID="{1EC176C6-ED36-4053-8E85-C8640F3C689A}" presName="hierChild2" presStyleCnt="0"/>
      <dgm:spPr/>
    </dgm:pt>
    <dgm:pt modelId="{E2647A52-3617-4EE4-8ADC-FEF4E9CDF0BA}" type="pres">
      <dgm:prSet presAssocID="{8FD5CD14-224B-4F6A-8AFD-0E9C86B5AFF6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0034EE1-B92B-4BBE-A2F3-C2033A6C0898}" type="pres">
      <dgm:prSet presAssocID="{322966D2-FE2B-403A-9E99-2CF5056A1792}" presName="hierRoot2" presStyleCnt="0"/>
      <dgm:spPr/>
    </dgm:pt>
    <dgm:pt modelId="{AEDCA96A-BC09-4CBA-9E28-8BF87FB6228E}" type="pres">
      <dgm:prSet presAssocID="{322966D2-FE2B-403A-9E99-2CF5056A1792}" presName="composite2" presStyleCnt="0"/>
      <dgm:spPr/>
    </dgm:pt>
    <dgm:pt modelId="{A8C49A55-2226-4DA2-92CC-CE6180D8E442}" type="pres">
      <dgm:prSet presAssocID="{322966D2-FE2B-403A-9E99-2CF5056A1792}" presName="background2" presStyleLbl="node2" presStyleIdx="0" presStyleCnt="2"/>
      <dgm:spPr/>
    </dgm:pt>
    <dgm:pt modelId="{17AAC846-EDED-4F39-B494-0469F52C27A7}" type="pres">
      <dgm:prSet presAssocID="{322966D2-FE2B-403A-9E99-2CF5056A1792}" presName="text2" presStyleLbl="fgAcc2" presStyleIdx="0" presStyleCnt="2" custLinFactNeighborX="-28493" custLinFactNeighborY="58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6F453F-910C-4C08-9A09-8388CB2DC002}" type="pres">
      <dgm:prSet presAssocID="{322966D2-FE2B-403A-9E99-2CF5056A1792}" presName="hierChild3" presStyleCnt="0"/>
      <dgm:spPr/>
    </dgm:pt>
    <dgm:pt modelId="{9E40E022-3372-4208-8231-A22F94ED966E}" type="pres">
      <dgm:prSet presAssocID="{6061CC28-76D3-4B5C-AF7B-5472DA50B78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063FF0FF-EA2D-4786-9DC6-46D05B22F9ED}" type="pres">
      <dgm:prSet presAssocID="{9E22FCD7-3BB8-4992-92EA-A6E472243F64}" presName="hierRoot2" presStyleCnt="0"/>
      <dgm:spPr/>
    </dgm:pt>
    <dgm:pt modelId="{FF0D6C6A-62E0-42C2-BD53-F3A591710A56}" type="pres">
      <dgm:prSet presAssocID="{9E22FCD7-3BB8-4992-92EA-A6E472243F64}" presName="composite2" presStyleCnt="0"/>
      <dgm:spPr/>
    </dgm:pt>
    <dgm:pt modelId="{0D1AB083-0933-4CE0-873E-779F6841A566}" type="pres">
      <dgm:prSet presAssocID="{9E22FCD7-3BB8-4992-92EA-A6E472243F64}" presName="background2" presStyleLbl="node2" presStyleIdx="1" presStyleCnt="2"/>
      <dgm:spPr/>
    </dgm:pt>
    <dgm:pt modelId="{25310399-CEBD-4337-BC98-D462E1BB4627}" type="pres">
      <dgm:prSet presAssocID="{9E22FCD7-3BB8-4992-92EA-A6E472243F64}" presName="text2" presStyleLbl="fgAcc2" presStyleIdx="1" presStyleCnt="2" custLinFactNeighborX="58051" custLinFactNeighborY="58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C1A3EC-8582-47E4-B583-A178CC6A9C7C}" type="pres">
      <dgm:prSet presAssocID="{9E22FCD7-3BB8-4992-92EA-A6E472243F64}" presName="hierChild3" presStyleCnt="0"/>
      <dgm:spPr/>
    </dgm:pt>
    <dgm:pt modelId="{D99F4A70-4C7F-4D91-858B-CE75B4F658C7}" type="pres">
      <dgm:prSet presAssocID="{765615A4-069F-41BE-BDBE-55CA9B643DF1}" presName="Name17" presStyleLbl="parChTrans1D3" presStyleIdx="0" presStyleCnt="2"/>
      <dgm:spPr/>
      <dgm:t>
        <a:bodyPr/>
        <a:lstStyle/>
        <a:p>
          <a:endParaRPr lang="en-US"/>
        </a:p>
      </dgm:t>
    </dgm:pt>
    <dgm:pt modelId="{82A62772-97EE-4906-8A0F-87211E1A7FF7}" type="pres">
      <dgm:prSet presAssocID="{B0241955-2BFB-4F44-AE48-CAB3D22E3781}" presName="hierRoot3" presStyleCnt="0"/>
      <dgm:spPr/>
    </dgm:pt>
    <dgm:pt modelId="{5E14FEF9-ECC2-419A-9219-CFC30CC6D762}" type="pres">
      <dgm:prSet presAssocID="{B0241955-2BFB-4F44-AE48-CAB3D22E3781}" presName="composite3" presStyleCnt="0"/>
      <dgm:spPr/>
    </dgm:pt>
    <dgm:pt modelId="{5F7BA54E-FA06-4CE7-95E3-5A124C388FA7}" type="pres">
      <dgm:prSet presAssocID="{B0241955-2BFB-4F44-AE48-CAB3D22E3781}" presName="background3" presStyleLbl="node3" presStyleIdx="0" presStyleCnt="2"/>
      <dgm:spPr/>
    </dgm:pt>
    <dgm:pt modelId="{30505FE3-1C1F-41C4-8662-67C07923A1DA}" type="pres">
      <dgm:prSet presAssocID="{B0241955-2BFB-4F44-AE48-CAB3D22E3781}" presName="text3" presStyleLbl="fgAcc3" presStyleIdx="0" presStyleCnt="2" custScaleX="134103" custLinFactNeighborX="42882" custLinFactNeighborY="-8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A2BDA0-1D8A-451A-9CD5-1A7EED1FBA29}" type="pres">
      <dgm:prSet presAssocID="{B0241955-2BFB-4F44-AE48-CAB3D22E3781}" presName="hierChild4" presStyleCnt="0"/>
      <dgm:spPr/>
    </dgm:pt>
    <dgm:pt modelId="{A8283893-E0DD-4B0C-B468-8FF1BDBD06F8}" type="pres">
      <dgm:prSet presAssocID="{756FF729-C50E-4668-8E76-02A5C14A2228}" presName="Name17" presStyleLbl="parChTrans1D3" presStyleIdx="1" presStyleCnt="2"/>
      <dgm:spPr/>
      <dgm:t>
        <a:bodyPr/>
        <a:lstStyle/>
        <a:p>
          <a:endParaRPr lang="en-US"/>
        </a:p>
      </dgm:t>
    </dgm:pt>
    <dgm:pt modelId="{9FA421C2-6C90-406E-A469-80624DFFA5B7}" type="pres">
      <dgm:prSet presAssocID="{97782AF0-473E-477F-9700-08229F1A955D}" presName="hierRoot3" presStyleCnt="0"/>
      <dgm:spPr/>
    </dgm:pt>
    <dgm:pt modelId="{15C491A7-6288-4FDB-90BE-CCFE735CCEA1}" type="pres">
      <dgm:prSet presAssocID="{97782AF0-473E-477F-9700-08229F1A955D}" presName="composite3" presStyleCnt="0"/>
      <dgm:spPr/>
    </dgm:pt>
    <dgm:pt modelId="{F3457B69-20FC-4D2C-B3DE-335AD1F88B58}" type="pres">
      <dgm:prSet presAssocID="{97782AF0-473E-477F-9700-08229F1A955D}" presName="background3" presStyleLbl="node3" presStyleIdx="1" presStyleCnt="2"/>
      <dgm:spPr/>
    </dgm:pt>
    <dgm:pt modelId="{18D35DCD-35A5-4D98-8358-DBFA1CA8FED3}" type="pres">
      <dgm:prSet presAssocID="{97782AF0-473E-477F-9700-08229F1A955D}" presName="text3" presStyleLbl="fgAcc3" presStyleIdx="1" presStyleCnt="2" custScaleX="128294" custLinFactNeighborX="49132" custLinFactNeighborY="-8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69E4E7-C634-4B3F-ABCF-AEAB4C19D786}" type="pres">
      <dgm:prSet presAssocID="{97782AF0-473E-477F-9700-08229F1A955D}" presName="hierChild4" presStyleCnt="0"/>
      <dgm:spPr/>
    </dgm:pt>
  </dgm:ptLst>
  <dgm:cxnLst>
    <dgm:cxn modelId="{CDBBDA53-B983-4505-A4F2-E91520F9AD45}" type="presOf" srcId="{3A933A53-82AC-42E6-AB8A-4B2256ABD5BF}" destId="{AA9065F0-A0C4-476E-8AC4-279E448ACFB7}" srcOrd="0" destOrd="0" presId="urn:microsoft.com/office/officeart/2005/8/layout/hierarchy1"/>
    <dgm:cxn modelId="{181EE8C4-1258-48EE-8A1C-B99092A9E1D1}" srcId="{3A933A53-82AC-42E6-AB8A-4B2256ABD5BF}" destId="{1EC176C6-ED36-4053-8E85-C8640F3C689A}" srcOrd="0" destOrd="0" parTransId="{F90F962B-DF4C-48FD-BFE9-D960C10FA02D}" sibTransId="{14E9C91F-A7E4-48FE-83AD-4EBD73537D24}"/>
    <dgm:cxn modelId="{A5135E93-E2F5-47FB-98CB-E5C9EB3C3516}" type="presOf" srcId="{B0241955-2BFB-4F44-AE48-CAB3D22E3781}" destId="{30505FE3-1C1F-41C4-8662-67C07923A1DA}" srcOrd="0" destOrd="0" presId="urn:microsoft.com/office/officeart/2005/8/layout/hierarchy1"/>
    <dgm:cxn modelId="{10802E39-286A-4E5B-A80E-96679861AB1B}" srcId="{9E22FCD7-3BB8-4992-92EA-A6E472243F64}" destId="{B0241955-2BFB-4F44-AE48-CAB3D22E3781}" srcOrd="0" destOrd="0" parTransId="{765615A4-069F-41BE-BDBE-55CA9B643DF1}" sibTransId="{098B4393-B197-4C45-9EB3-B6732326C75E}"/>
    <dgm:cxn modelId="{E9958960-76DC-4F80-A305-71787D69430A}" srcId="{1EC176C6-ED36-4053-8E85-C8640F3C689A}" destId="{9E22FCD7-3BB8-4992-92EA-A6E472243F64}" srcOrd="1" destOrd="0" parTransId="{6061CC28-76D3-4B5C-AF7B-5472DA50B782}" sibTransId="{558B6B13-C46F-4240-92D4-3DD58E5EEF92}"/>
    <dgm:cxn modelId="{1A1FFD5B-75B9-4A09-B74A-A07AD6B72114}" type="presOf" srcId="{97782AF0-473E-477F-9700-08229F1A955D}" destId="{18D35DCD-35A5-4D98-8358-DBFA1CA8FED3}" srcOrd="0" destOrd="0" presId="urn:microsoft.com/office/officeart/2005/8/layout/hierarchy1"/>
    <dgm:cxn modelId="{26494B0A-23BE-402B-90EF-D146C2C7A949}" type="presOf" srcId="{322966D2-FE2B-403A-9E99-2CF5056A1792}" destId="{17AAC846-EDED-4F39-B494-0469F52C27A7}" srcOrd="0" destOrd="0" presId="urn:microsoft.com/office/officeart/2005/8/layout/hierarchy1"/>
    <dgm:cxn modelId="{02970483-CF72-492A-BFED-AAB0C1113FBA}" type="presOf" srcId="{9E22FCD7-3BB8-4992-92EA-A6E472243F64}" destId="{25310399-CEBD-4337-BC98-D462E1BB4627}" srcOrd="0" destOrd="0" presId="urn:microsoft.com/office/officeart/2005/8/layout/hierarchy1"/>
    <dgm:cxn modelId="{898D0302-DFA4-4D0B-A088-E0E701DB5C53}" type="presOf" srcId="{1EC176C6-ED36-4053-8E85-C8640F3C689A}" destId="{14A20A27-6FB4-428A-887C-209744E19B0C}" srcOrd="0" destOrd="0" presId="urn:microsoft.com/office/officeart/2005/8/layout/hierarchy1"/>
    <dgm:cxn modelId="{90E8DAD3-8E32-4FDB-B1D1-B7A1522140AD}" type="presOf" srcId="{765615A4-069F-41BE-BDBE-55CA9B643DF1}" destId="{D99F4A70-4C7F-4D91-858B-CE75B4F658C7}" srcOrd="0" destOrd="0" presId="urn:microsoft.com/office/officeart/2005/8/layout/hierarchy1"/>
    <dgm:cxn modelId="{60C54ECD-9EA8-4CE8-8D60-CA528DA05526}" type="presOf" srcId="{6061CC28-76D3-4B5C-AF7B-5472DA50B782}" destId="{9E40E022-3372-4208-8231-A22F94ED966E}" srcOrd="0" destOrd="0" presId="urn:microsoft.com/office/officeart/2005/8/layout/hierarchy1"/>
    <dgm:cxn modelId="{43BA666C-AEF7-4572-B4B1-B986F73F037F}" srcId="{9E22FCD7-3BB8-4992-92EA-A6E472243F64}" destId="{97782AF0-473E-477F-9700-08229F1A955D}" srcOrd="1" destOrd="0" parTransId="{756FF729-C50E-4668-8E76-02A5C14A2228}" sibTransId="{0849A7C3-1AC9-4593-ABA8-E5869C82A389}"/>
    <dgm:cxn modelId="{5667E37D-E7D3-4A4E-B801-0FBA574ECEBE}" type="presOf" srcId="{756FF729-C50E-4668-8E76-02A5C14A2228}" destId="{A8283893-E0DD-4B0C-B468-8FF1BDBD06F8}" srcOrd="0" destOrd="0" presId="urn:microsoft.com/office/officeart/2005/8/layout/hierarchy1"/>
    <dgm:cxn modelId="{B3A2099A-6A17-45D2-981E-EBC8B2E9FBE5}" type="presOf" srcId="{8FD5CD14-224B-4F6A-8AFD-0E9C86B5AFF6}" destId="{E2647A52-3617-4EE4-8ADC-FEF4E9CDF0BA}" srcOrd="0" destOrd="0" presId="urn:microsoft.com/office/officeart/2005/8/layout/hierarchy1"/>
    <dgm:cxn modelId="{AB4A9BDA-4688-4A1F-AC24-5C27B73159F2}" srcId="{1EC176C6-ED36-4053-8E85-C8640F3C689A}" destId="{322966D2-FE2B-403A-9E99-2CF5056A1792}" srcOrd="0" destOrd="0" parTransId="{8FD5CD14-224B-4F6A-8AFD-0E9C86B5AFF6}" sibTransId="{629AF0B7-EEAC-4130-8CF8-92AC4AD353C5}"/>
    <dgm:cxn modelId="{67016A3F-08D5-44C0-948E-9F7994632472}" type="presParOf" srcId="{AA9065F0-A0C4-476E-8AC4-279E448ACFB7}" destId="{5421D749-DA7A-4D0C-9CA6-CFE7C90F7988}" srcOrd="0" destOrd="0" presId="urn:microsoft.com/office/officeart/2005/8/layout/hierarchy1"/>
    <dgm:cxn modelId="{7DD29A13-ACBA-40C5-83E1-D964C676B803}" type="presParOf" srcId="{5421D749-DA7A-4D0C-9CA6-CFE7C90F7988}" destId="{B988CB36-8A4A-47F3-8806-5876375FD682}" srcOrd="0" destOrd="0" presId="urn:microsoft.com/office/officeart/2005/8/layout/hierarchy1"/>
    <dgm:cxn modelId="{55A7FCA1-D150-4F81-9024-2927A38BCEEB}" type="presParOf" srcId="{B988CB36-8A4A-47F3-8806-5876375FD682}" destId="{3B3CD63A-58B4-4298-83A5-7EDABD3CF678}" srcOrd="0" destOrd="0" presId="urn:microsoft.com/office/officeart/2005/8/layout/hierarchy1"/>
    <dgm:cxn modelId="{431BD4CE-9A58-4232-BCB6-79153F4B3E1E}" type="presParOf" srcId="{B988CB36-8A4A-47F3-8806-5876375FD682}" destId="{14A20A27-6FB4-428A-887C-209744E19B0C}" srcOrd="1" destOrd="0" presId="urn:microsoft.com/office/officeart/2005/8/layout/hierarchy1"/>
    <dgm:cxn modelId="{5B61E6BD-89BF-4334-AFDD-77275D6D6194}" type="presParOf" srcId="{5421D749-DA7A-4D0C-9CA6-CFE7C90F7988}" destId="{F07AA48C-BF20-4F4D-B7AC-0222505C614E}" srcOrd="1" destOrd="0" presId="urn:microsoft.com/office/officeart/2005/8/layout/hierarchy1"/>
    <dgm:cxn modelId="{60DAE9D0-2EBC-4497-A0E9-56FF7CE64E54}" type="presParOf" srcId="{F07AA48C-BF20-4F4D-B7AC-0222505C614E}" destId="{E2647A52-3617-4EE4-8ADC-FEF4E9CDF0BA}" srcOrd="0" destOrd="0" presId="urn:microsoft.com/office/officeart/2005/8/layout/hierarchy1"/>
    <dgm:cxn modelId="{C9B1111B-DD8E-46A2-B469-AC0082B403D6}" type="presParOf" srcId="{F07AA48C-BF20-4F4D-B7AC-0222505C614E}" destId="{40034EE1-B92B-4BBE-A2F3-C2033A6C0898}" srcOrd="1" destOrd="0" presId="urn:microsoft.com/office/officeart/2005/8/layout/hierarchy1"/>
    <dgm:cxn modelId="{B991109C-ADEE-41AB-8791-50A18F626122}" type="presParOf" srcId="{40034EE1-B92B-4BBE-A2F3-C2033A6C0898}" destId="{AEDCA96A-BC09-4CBA-9E28-8BF87FB6228E}" srcOrd="0" destOrd="0" presId="urn:microsoft.com/office/officeart/2005/8/layout/hierarchy1"/>
    <dgm:cxn modelId="{566F4A37-A8F1-4F91-8F6D-FD2AE3070F13}" type="presParOf" srcId="{AEDCA96A-BC09-4CBA-9E28-8BF87FB6228E}" destId="{A8C49A55-2226-4DA2-92CC-CE6180D8E442}" srcOrd="0" destOrd="0" presId="urn:microsoft.com/office/officeart/2005/8/layout/hierarchy1"/>
    <dgm:cxn modelId="{2838C681-82B9-4E52-B705-9CD8E3716412}" type="presParOf" srcId="{AEDCA96A-BC09-4CBA-9E28-8BF87FB6228E}" destId="{17AAC846-EDED-4F39-B494-0469F52C27A7}" srcOrd="1" destOrd="0" presId="urn:microsoft.com/office/officeart/2005/8/layout/hierarchy1"/>
    <dgm:cxn modelId="{85DD0C46-FA64-4791-95F5-3C00CC8D7986}" type="presParOf" srcId="{40034EE1-B92B-4BBE-A2F3-C2033A6C0898}" destId="{916F453F-910C-4C08-9A09-8388CB2DC002}" srcOrd="1" destOrd="0" presId="urn:microsoft.com/office/officeart/2005/8/layout/hierarchy1"/>
    <dgm:cxn modelId="{6A70A92E-3B5C-4E85-9067-CE7AA4F2D242}" type="presParOf" srcId="{F07AA48C-BF20-4F4D-B7AC-0222505C614E}" destId="{9E40E022-3372-4208-8231-A22F94ED966E}" srcOrd="2" destOrd="0" presId="urn:microsoft.com/office/officeart/2005/8/layout/hierarchy1"/>
    <dgm:cxn modelId="{A29B2BDE-178D-487D-BDD0-D4ABF4654F42}" type="presParOf" srcId="{F07AA48C-BF20-4F4D-B7AC-0222505C614E}" destId="{063FF0FF-EA2D-4786-9DC6-46D05B22F9ED}" srcOrd="3" destOrd="0" presId="urn:microsoft.com/office/officeart/2005/8/layout/hierarchy1"/>
    <dgm:cxn modelId="{178E17DF-EFB9-4021-9D88-1FE76FCAB48F}" type="presParOf" srcId="{063FF0FF-EA2D-4786-9DC6-46D05B22F9ED}" destId="{FF0D6C6A-62E0-42C2-BD53-F3A591710A56}" srcOrd="0" destOrd="0" presId="urn:microsoft.com/office/officeart/2005/8/layout/hierarchy1"/>
    <dgm:cxn modelId="{53ABCE7C-636E-411A-B49E-5B6949DC2B35}" type="presParOf" srcId="{FF0D6C6A-62E0-42C2-BD53-F3A591710A56}" destId="{0D1AB083-0933-4CE0-873E-779F6841A566}" srcOrd="0" destOrd="0" presId="urn:microsoft.com/office/officeart/2005/8/layout/hierarchy1"/>
    <dgm:cxn modelId="{38668641-C6E7-416C-9DED-B27BE7334CB3}" type="presParOf" srcId="{FF0D6C6A-62E0-42C2-BD53-F3A591710A56}" destId="{25310399-CEBD-4337-BC98-D462E1BB4627}" srcOrd="1" destOrd="0" presId="urn:microsoft.com/office/officeart/2005/8/layout/hierarchy1"/>
    <dgm:cxn modelId="{1D295B94-8201-43DD-A2C4-362204DE2967}" type="presParOf" srcId="{063FF0FF-EA2D-4786-9DC6-46D05B22F9ED}" destId="{7EC1A3EC-8582-47E4-B583-A178CC6A9C7C}" srcOrd="1" destOrd="0" presId="urn:microsoft.com/office/officeart/2005/8/layout/hierarchy1"/>
    <dgm:cxn modelId="{A5FCD317-0D0E-40E0-B6FA-EF39A10373DC}" type="presParOf" srcId="{7EC1A3EC-8582-47E4-B583-A178CC6A9C7C}" destId="{D99F4A70-4C7F-4D91-858B-CE75B4F658C7}" srcOrd="0" destOrd="0" presId="urn:microsoft.com/office/officeart/2005/8/layout/hierarchy1"/>
    <dgm:cxn modelId="{F0F15F90-020F-49BC-B13C-81506C63DC57}" type="presParOf" srcId="{7EC1A3EC-8582-47E4-B583-A178CC6A9C7C}" destId="{82A62772-97EE-4906-8A0F-87211E1A7FF7}" srcOrd="1" destOrd="0" presId="urn:microsoft.com/office/officeart/2005/8/layout/hierarchy1"/>
    <dgm:cxn modelId="{8B4F78DC-4487-4BB0-B692-3A945350657D}" type="presParOf" srcId="{82A62772-97EE-4906-8A0F-87211E1A7FF7}" destId="{5E14FEF9-ECC2-419A-9219-CFC30CC6D762}" srcOrd="0" destOrd="0" presId="urn:microsoft.com/office/officeart/2005/8/layout/hierarchy1"/>
    <dgm:cxn modelId="{49930EB6-5135-4515-AFB0-E8D38CAED4AA}" type="presParOf" srcId="{5E14FEF9-ECC2-419A-9219-CFC30CC6D762}" destId="{5F7BA54E-FA06-4CE7-95E3-5A124C388FA7}" srcOrd="0" destOrd="0" presId="urn:microsoft.com/office/officeart/2005/8/layout/hierarchy1"/>
    <dgm:cxn modelId="{B4612B82-4B1D-41CD-875C-F8FBA0D19790}" type="presParOf" srcId="{5E14FEF9-ECC2-419A-9219-CFC30CC6D762}" destId="{30505FE3-1C1F-41C4-8662-67C07923A1DA}" srcOrd="1" destOrd="0" presId="urn:microsoft.com/office/officeart/2005/8/layout/hierarchy1"/>
    <dgm:cxn modelId="{E5D41DB0-781C-43B4-B5B7-F51BE0DE1A3C}" type="presParOf" srcId="{82A62772-97EE-4906-8A0F-87211E1A7FF7}" destId="{10A2BDA0-1D8A-451A-9CD5-1A7EED1FBA29}" srcOrd="1" destOrd="0" presId="urn:microsoft.com/office/officeart/2005/8/layout/hierarchy1"/>
    <dgm:cxn modelId="{D7CC6627-5274-46FE-BBB9-004BAF58C2C8}" type="presParOf" srcId="{7EC1A3EC-8582-47E4-B583-A178CC6A9C7C}" destId="{A8283893-E0DD-4B0C-B468-8FF1BDBD06F8}" srcOrd="2" destOrd="0" presId="urn:microsoft.com/office/officeart/2005/8/layout/hierarchy1"/>
    <dgm:cxn modelId="{E4FA8039-2A83-4625-901E-9708D65A97E0}" type="presParOf" srcId="{7EC1A3EC-8582-47E4-B583-A178CC6A9C7C}" destId="{9FA421C2-6C90-406E-A469-80624DFFA5B7}" srcOrd="3" destOrd="0" presId="urn:microsoft.com/office/officeart/2005/8/layout/hierarchy1"/>
    <dgm:cxn modelId="{486EEF45-04C7-4A93-8625-384BE2D2FC83}" type="presParOf" srcId="{9FA421C2-6C90-406E-A469-80624DFFA5B7}" destId="{15C491A7-6288-4FDB-90BE-CCFE735CCEA1}" srcOrd="0" destOrd="0" presId="urn:microsoft.com/office/officeart/2005/8/layout/hierarchy1"/>
    <dgm:cxn modelId="{720751DE-5767-446C-AEAE-E63AEBF289AF}" type="presParOf" srcId="{15C491A7-6288-4FDB-90BE-CCFE735CCEA1}" destId="{F3457B69-20FC-4D2C-B3DE-335AD1F88B58}" srcOrd="0" destOrd="0" presId="urn:microsoft.com/office/officeart/2005/8/layout/hierarchy1"/>
    <dgm:cxn modelId="{B718FCED-08B0-4FFD-A065-7A1047670C2A}" type="presParOf" srcId="{15C491A7-6288-4FDB-90BE-CCFE735CCEA1}" destId="{18D35DCD-35A5-4D98-8358-DBFA1CA8FED3}" srcOrd="1" destOrd="0" presId="urn:microsoft.com/office/officeart/2005/8/layout/hierarchy1"/>
    <dgm:cxn modelId="{411248B6-4F4D-48B4-A8A6-D68EEDA8D924}" type="presParOf" srcId="{9FA421C2-6C90-406E-A469-80624DFFA5B7}" destId="{C069E4E7-C634-4B3F-ABCF-AEAB4C19D78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9B4C91-74AB-4F11-B91A-7A65D58040C8}" type="doc">
      <dgm:prSet loTypeId="urn:microsoft.com/office/officeart/2005/8/layout/radial4" loCatId="relationship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1B5BF321-932F-4A23-87BA-05AD36F6D2E8}">
      <dgm:prSet phldrT="[Text]" custT="1"/>
      <dgm:spPr/>
      <dgm:t>
        <a:bodyPr/>
        <a:lstStyle/>
        <a:p>
          <a:r>
            <a:rPr lang="en-US" sz="5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রবি</a:t>
          </a:r>
          <a:r>
            <a: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5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মৌসুম</a:t>
          </a:r>
          <a:endParaRPr lang="en-US" sz="5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9E014C4-80C7-4D3A-BB53-F57489ECC576}" type="parTrans" cxnId="{4A1BE47C-8BAD-4955-AFF5-5D8AE1483539}">
      <dgm:prSet/>
      <dgm:spPr/>
      <dgm:t>
        <a:bodyPr/>
        <a:lstStyle/>
        <a:p>
          <a:endParaRPr lang="en-US"/>
        </a:p>
      </dgm:t>
    </dgm:pt>
    <dgm:pt modelId="{6540D6B5-4893-4E70-910B-A2E220F140E6}" type="sibTrans" cxnId="{4A1BE47C-8BAD-4955-AFF5-5D8AE1483539}">
      <dgm:prSet/>
      <dgm:spPr/>
      <dgm:t>
        <a:bodyPr/>
        <a:lstStyle/>
        <a:p>
          <a:endParaRPr lang="en-US"/>
        </a:p>
      </dgm:t>
    </dgm:pt>
    <dgm:pt modelId="{65008640-81EE-4922-8AC5-700477F38334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3600" smtClean="0">
              <a:latin typeface="NikoshBAN" pitchFamily="2" charset="0"/>
              <a:cs typeface="NikoshBAN" pitchFamily="2" charset="0"/>
            </a:rPr>
            <a:t>বৃষ্টিপাত খুবই কম হয়।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23968781-5CF5-4419-914D-344801A336DE}" type="parTrans" cxnId="{65195880-952F-4CDE-856E-1C46CCFA9691}">
      <dgm:prSet/>
      <dgm:spPr/>
      <dgm:t>
        <a:bodyPr/>
        <a:lstStyle/>
        <a:p>
          <a:endParaRPr lang="en-US"/>
        </a:p>
      </dgm:t>
    </dgm:pt>
    <dgm:pt modelId="{8A80D73C-6FDC-4AE1-88DD-FF848C29C683}" type="sibTrans" cxnId="{65195880-952F-4CDE-856E-1C46CCFA9691}">
      <dgm:prSet/>
      <dgm:spPr/>
      <dgm:t>
        <a:bodyPr/>
        <a:lstStyle/>
        <a:p>
          <a:endParaRPr lang="en-US"/>
        </a:p>
      </dgm:t>
    </dgm:pt>
    <dgm:pt modelId="{771E8BD7-0647-4B49-8E1A-098A29CEAFBD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3600" smtClean="0">
              <a:latin typeface="NikoshBAN" pitchFamily="2" charset="0"/>
              <a:cs typeface="NikoshBAN" pitchFamily="2" charset="0"/>
            </a:rPr>
            <a:t>বায়ুর আর্দ্রতা কম থাকে।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7E8DA105-C8FE-4B31-90D1-0EE340E89351}" type="parTrans" cxnId="{C7EBDCDA-BB65-4890-B5FF-3E55F6942BE4}">
      <dgm:prSet/>
      <dgm:spPr/>
      <dgm:t>
        <a:bodyPr/>
        <a:lstStyle/>
        <a:p>
          <a:endParaRPr lang="en-US"/>
        </a:p>
      </dgm:t>
    </dgm:pt>
    <dgm:pt modelId="{85AF5738-0FF2-418F-924A-CA09A0DF841B}" type="sibTrans" cxnId="{C7EBDCDA-BB65-4890-B5FF-3E55F6942BE4}">
      <dgm:prSet/>
      <dgm:spPr/>
      <dgm:t>
        <a:bodyPr/>
        <a:lstStyle/>
        <a:p>
          <a:endParaRPr lang="en-US"/>
        </a:p>
      </dgm:t>
    </dgm:pt>
    <dgm:pt modelId="{9B1AFD57-9389-4554-9C00-684E535E8F05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তাপমাত্রা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কম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থাকে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।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44E5D692-15FD-4056-B0FA-1F669A1A1C0B}" type="parTrans" cxnId="{35677EF1-4AB4-4952-A3CC-F4D56E9AC6B8}">
      <dgm:prSet/>
      <dgm:spPr/>
      <dgm:t>
        <a:bodyPr/>
        <a:lstStyle/>
        <a:p>
          <a:endParaRPr lang="en-US"/>
        </a:p>
      </dgm:t>
    </dgm:pt>
    <dgm:pt modelId="{2C6FD076-2348-46FF-933B-F971EB2DB6DC}" type="sibTrans" cxnId="{35677EF1-4AB4-4952-A3CC-F4D56E9AC6B8}">
      <dgm:prSet/>
      <dgm:spPr/>
      <dgm:t>
        <a:bodyPr/>
        <a:lstStyle/>
        <a:p>
          <a:endParaRPr lang="en-US"/>
        </a:p>
      </dgm:t>
    </dgm:pt>
    <dgm:pt modelId="{61EDC44F-858F-4607-B7C8-EAFC8574C3F2}" type="pres">
      <dgm:prSet presAssocID="{0B9B4C91-74AB-4F11-B91A-7A65D58040C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C8A282-4EB0-44A5-B474-BF6D41A9F295}" type="pres">
      <dgm:prSet presAssocID="{1B5BF321-932F-4A23-87BA-05AD36F6D2E8}" presName="centerShape" presStyleLbl="node0" presStyleIdx="0" presStyleCnt="1"/>
      <dgm:spPr/>
      <dgm:t>
        <a:bodyPr/>
        <a:lstStyle/>
        <a:p>
          <a:endParaRPr lang="en-US"/>
        </a:p>
      </dgm:t>
    </dgm:pt>
    <dgm:pt modelId="{630100EE-C796-48F2-9ECE-AF4477474540}" type="pres">
      <dgm:prSet presAssocID="{23968781-5CF5-4419-914D-344801A336DE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6A344A41-18F3-4337-AF17-695A9507EC48}" type="pres">
      <dgm:prSet presAssocID="{65008640-81EE-4922-8AC5-700477F3833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770DB-C57F-4709-A5E0-836564D4B46A}" type="pres">
      <dgm:prSet presAssocID="{7E8DA105-C8FE-4B31-90D1-0EE340E89351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202F7F4C-B8F0-4CF8-9A1F-3D97E980E75F}" type="pres">
      <dgm:prSet presAssocID="{771E8BD7-0647-4B49-8E1A-098A29CEAFB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D4A6C-0B77-424E-B90C-D352163525C9}" type="pres">
      <dgm:prSet presAssocID="{44E5D692-15FD-4056-B0FA-1F669A1A1C0B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A37B7191-ACD5-4BCF-BF4E-D09A870161F5}" type="pres">
      <dgm:prSet presAssocID="{9B1AFD57-9389-4554-9C00-684E535E8F0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1BE47C-8BAD-4955-AFF5-5D8AE1483539}" srcId="{0B9B4C91-74AB-4F11-B91A-7A65D58040C8}" destId="{1B5BF321-932F-4A23-87BA-05AD36F6D2E8}" srcOrd="0" destOrd="0" parTransId="{A9E014C4-80C7-4D3A-BB53-F57489ECC576}" sibTransId="{6540D6B5-4893-4E70-910B-A2E220F140E6}"/>
    <dgm:cxn modelId="{ED2B90A9-C8AA-48BF-A7EB-9C9764DD9736}" type="presOf" srcId="{1B5BF321-932F-4A23-87BA-05AD36F6D2E8}" destId="{B8C8A282-4EB0-44A5-B474-BF6D41A9F295}" srcOrd="0" destOrd="0" presId="urn:microsoft.com/office/officeart/2005/8/layout/radial4"/>
    <dgm:cxn modelId="{8294DC00-DF21-4E1A-8660-C34C813ABD8B}" type="presOf" srcId="{23968781-5CF5-4419-914D-344801A336DE}" destId="{630100EE-C796-48F2-9ECE-AF4477474540}" srcOrd="0" destOrd="0" presId="urn:microsoft.com/office/officeart/2005/8/layout/radial4"/>
    <dgm:cxn modelId="{65195880-952F-4CDE-856E-1C46CCFA9691}" srcId="{1B5BF321-932F-4A23-87BA-05AD36F6D2E8}" destId="{65008640-81EE-4922-8AC5-700477F38334}" srcOrd="0" destOrd="0" parTransId="{23968781-5CF5-4419-914D-344801A336DE}" sibTransId="{8A80D73C-6FDC-4AE1-88DD-FF848C29C683}"/>
    <dgm:cxn modelId="{35677EF1-4AB4-4952-A3CC-F4D56E9AC6B8}" srcId="{1B5BF321-932F-4A23-87BA-05AD36F6D2E8}" destId="{9B1AFD57-9389-4554-9C00-684E535E8F05}" srcOrd="2" destOrd="0" parTransId="{44E5D692-15FD-4056-B0FA-1F669A1A1C0B}" sibTransId="{2C6FD076-2348-46FF-933B-F971EB2DB6DC}"/>
    <dgm:cxn modelId="{703D94C4-CFA6-4F7D-99D9-41BFB580A7BC}" type="presOf" srcId="{44E5D692-15FD-4056-B0FA-1F669A1A1C0B}" destId="{913D4A6C-0B77-424E-B90C-D352163525C9}" srcOrd="0" destOrd="0" presId="urn:microsoft.com/office/officeart/2005/8/layout/radial4"/>
    <dgm:cxn modelId="{8D07AB04-D931-458F-B50F-8B8648E78906}" type="presOf" srcId="{65008640-81EE-4922-8AC5-700477F38334}" destId="{6A344A41-18F3-4337-AF17-695A9507EC48}" srcOrd="0" destOrd="0" presId="urn:microsoft.com/office/officeart/2005/8/layout/radial4"/>
    <dgm:cxn modelId="{330FCE0B-6AC9-49F0-8B4C-C647C91CBF11}" type="presOf" srcId="{7E8DA105-C8FE-4B31-90D1-0EE340E89351}" destId="{871770DB-C57F-4709-A5E0-836564D4B46A}" srcOrd="0" destOrd="0" presId="urn:microsoft.com/office/officeart/2005/8/layout/radial4"/>
    <dgm:cxn modelId="{C7EBDCDA-BB65-4890-B5FF-3E55F6942BE4}" srcId="{1B5BF321-932F-4A23-87BA-05AD36F6D2E8}" destId="{771E8BD7-0647-4B49-8E1A-098A29CEAFBD}" srcOrd="1" destOrd="0" parTransId="{7E8DA105-C8FE-4B31-90D1-0EE340E89351}" sibTransId="{85AF5738-0FF2-418F-924A-CA09A0DF841B}"/>
    <dgm:cxn modelId="{59D924CF-0898-4EED-B281-E56A9A2E2051}" type="presOf" srcId="{9B1AFD57-9389-4554-9C00-684E535E8F05}" destId="{A37B7191-ACD5-4BCF-BF4E-D09A870161F5}" srcOrd="0" destOrd="0" presId="urn:microsoft.com/office/officeart/2005/8/layout/radial4"/>
    <dgm:cxn modelId="{899BD348-F5DA-48E7-92D4-23682C9F5DAD}" type="presOf" srcId="{771E8BD7-0647-4B49-8E1A-098A29CEAFBD}" destId="{202F7F4C-B8F0-4CF8-9A1F-3D97E980E75F}" srcOrd="0" destOrd="0" presId="urn:microsoft.com/office/officeart/2005/8/layout/radial4"/>
    <dgm:cxn modelId="{AE09AD3E-A39A-4AFF-BEE3-34C704368E5F}" type="presOf" srcId="{0B9B4C91-74AB-4F11-B91A-7A65D58040C8}" destId="{61EDC44F-858F-4607-B7C8-EAFC8574C3F2}" srcOrd="0" destOrd="0" presId="urn:microsoft.com/office/officeart/2005/8/layout/radial4"/>
    <dgm:cxn modelId="{230FFCEE-41D8-48E2-A277-CBBAB914FB5D}" type="presParOf" srcId="{61EDC44F-858F-4607-B7C8-EAFC8574C3F2}" destId="{B8C8A282-4EB0-44A5-B474-BF6D41A9F295}" srcOrd="0" destOrd="0" presId="urn:microsoft.com/office/officeart/2005/8/layout/radial4"/>
    <dgm:cxn modelId="{17A2672F-3444-4EBC-917A-B2C10687ED41}" type="presParOf" srcId="{61EDC44F-858F-4607-B7C8-EAFC8574C3F2}" destId="{630100EE-C796-48F2-9ECE-AF4477474540}" srcOrd="1" destOrd="0" presId="urn:microsoft.com/office/officeart/2005/8/layout/radial4"/>
    <dgm:cxn modelId="{2633F521-5E93-4F74-9DEE-B7245B38B81F}" type="presParOf" srcId="{61EDC44F-858F-4607-B7C8-EAFC8574C3F2}" destId="{6A344A41-18F3-4337-AF17-695A9507EC48}" srcOrd="2" destOrd="0" presId="urn:microsoft.com/office/officeart/2005/8/layout/radial4"/>
    <dgm:cxn modelId="{8CDDF1E5-5ADA-40BC-B013-E1DFACED9EC2}" type="presParOf" srcId="{61EDC44F-858F-4607-B7C8-EAFC8574C3F2}" destId="{871770DB-C57F-4709-A5E0-836564D4B46A}" srcOrd="3" destOrd="0" presId="urn:microsoft.com/office/officeart/2005/8/layout/radial4"/>
    <dgm:cxn modelId="{91FA489F-F3A5-4F13-B9BD-7CC874BFE8CB}" type="presParOf" srcId="{61EDC44F-858F-4607-B7C8-EAFC8574C3F2}" destId="{202F7F4C-B8F0-4CF8-9A1F-3D97E980E75F}" srcOrd="4" destOrd="0" presId="urn:microsoft.com/office/officeart/2005/8/layout/radial4"/>
    <dgm:cxn modelId="{3128A3F4-5F6B-4C02-A39F-01E374436232}" type="presParOf" srcId="{61EDC44F-858F-4607-B7C8-EAFC8574C3F2}" destId="{913D4A6C-0B77-424E-B90C-D352163525C9}" srcOrd="5" destOrd="0" presId="urn:microsoft.com/office/officeart/2005/8/layout/radial4"/>
    <dgm:cxn modelId="{1F0EA929-5D41-4B33-A0FA-0F68226811D9}" type="presParOf" srcId="{61EDC44F-858F-4607-B7C8-EAFC8574C3F2}" destId="{A37B7191-ACD5-4BCF-BF4E-D09A870161F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83893-E0DD-4B0C-B468-8FF1BDBD06F8}">
      <dsp:nvSpPr>
        <dsp:cNvPr id="0" name=""/>
        <dsp:cNvSpPr/>
      </dsp:nvSpPr>
      <dsp:spPr>
        <a:xfrm>
          <a:off x="5052363" y="2583409"/>
          <a:ext cx="1118918" cy="401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444"/>
              </a:lnTo>
              <a:lnTo>
                <a:pt x="1118918" y="251444"/>
              </a:lnTo>
              <a:lnTo>
                <a:pt x="1118918" y="40114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F4A70-4C7F-4D91-858B-CE75B4F658C7}">
      <dsp:nvSpPr>
        <dsp:cNvPr id="0" name=""/>
        <dsp:cNvSpPr/>
      </dsp:nvSpPr>
      <dsp:spPr>
        <a:xfrm>
          <a:off x="3591137" y="2583409"/>
          <a:ext cx="1461226" cy="401141"/>
        </a:xfrm>
        <a:custGeom>
          <a:avLst/>
          <a:gdLst/>
          <a:ahLst/>
          <a:cxnLst/>
          <a:rect l="0" t="0" r="0" b="0"/>
          <a:pathLst>
            <a:path>
              <a:moveTo>
                <a:pt x="1461226" y="0"/>
              </a:moveTo>
              <a:lnTo>
                <a:pt x="1461226" y="251444"/>
              </a:lnTo>
              <a:lnTo>
                <a:pt x="0" y="251444"/>
              </a:lnTo>
              <a:lnTo>
                <a:pt x="0" y="40114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0E022-3372-4208-8231-A22F94ED966E}">
      <dsp:nvSpPr>
        <dsp:cNvPr id="0" name=""/>
        <dsp:cNvSpPr/>
      </dsp:nvSpPr>
      <dsp:spPr>
        <a:xfrm>
          <a:off x="3710666" y="1091290"/>
          <a:ext cx="1341697" cy="466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315"/>
              </a:lnTo>
              <a:lnTo>
                <a:pt x="1341697" y="316315"/>
              </a:lnTo>
              <a:lnTo>
                <a:pt x="1341697" y="4660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47A52-3617-4EE4-8ADC-FEF4E9CDF0BA}">
      <dsp:nvSpPr>
        <dsp:cNvPr id="0" name=""/>
        <dsp:cNvSpPr/>
      </dsp:nvSpPr>
      <dsp:spPr>
        <a:xfrm>
          <a:off x="1678876" y="1091290"/>
          <a:ext cx="2031790" cy="466011"/>
        </a:xfrm>
        <a:custGeom>
          <a:avLst/>
          <a:gdLst/>
          <a:ahLst/>
          <a:cxnLst/>
          <a:rect l="0" t="0" r="0" b="0"/>
          <a:pathLst>
            <a:path>
              <a:moveTo>
                <a:pt x="2031790" y="0"/>
              </a:moveTo>
              <a:lnTo>
                <a:pt x="2031790" y="316315"/>
              </a:lnTo>
              <a:lnTo>
                <a:pt x="0" y="316315"/>
              </a:lnTo>
              <a:lnTo>
                <a:pt x="0" y="4660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CD63A-58B4-4298-83A5-7EDABD3CF678}">
      <dsp:nvSpPr>
        <dsp:cNvPr id="0" name=""/>
        <dsp:cNvSpPr/>
      </dsp:nvSpPr>
      <dsp:spPr>
        <a:xfrm>
          <a:off x="2168403" y="65183"/>
          <a:ext cx="3084525" cy="1026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20A27-6FB4-428A-887C-209744E19B0C}">
      <dsp:nvSpPr>
        <dsp:cNvPr id="0" name=""/>
        <dsp:cNvSpPr/>
      </dsp:nvSpPr>
      <dsp:spPr>
        <a:xfrm>
          <a:off x="2347950" y="235752"/>
          <a:ext cx="3084525" cy="10261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latin typeface="NikoshBAN" pitchFamily="2" charset="0"/>
              <a:cs typeface="NikoshBAN" pitchFamily="2" charset="0"/>
            </a:rPr>
            <a:t>কৃষি </a:t>
          </a:r>
          <a:r>
            <a:rPr lang="en-US" sz="4800" b="1" kern="1200" dirty="0" err="1" smtClean="0">
              <a:latin typeface="NikoshBAN" pitchFamily="2" charset="0"/>
              <a:cs typeface="NikoshBAN" pitchFamily="2" charset="0"/>
            </a:rPr>
            <a:t>মৌসুম</a:t>
          </a:r>
          <a:endParaRPr lang="en-US" sz="4800" b="1" kern="1200" dirty="0">
            <a:latin typeface="NikoshBAN" pitchFamily="2" charset="0"/>
            <a:cs typeface="NikoshBAN" pitchFamily="2" charset="0"/>
          </a:endParaRPr>
        </a:p>
      </dsp:txBody>
      <dsp:txXfrm>
        <a:off x="2378004" y="265806"/>
        <a:ext cx="3024417" cy="965998"/>
      </dsp:txXfrm>
    </dsp:sp>
    <dsp:sp modelId="{A8C49A55-2226-4DA2-92CC-CE6180D8E442}">
      <dsp:nvSpPr>
        <dsp:cNvPr id="0" name=""/>
        <dsp:cNvSpPr/>
      </dsp:nvSpPr>
      <dsp:spPr>
        <a:xfrm>
          <a:off x="870918" y="1557302"/>
          <a:ext cx="1615916" cy="10261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AC846-EDED-4F39-B494-0469F52C27A7}">
      <dsp:nvSpPr>
        <dsp:cNvPr id="0" name=""/>
        <dsp:cNvSpPr/>
      </dsp:nvSpPr>
      <dsp:spPr>
        <a:xfrm>
          <a:off x="1050464" y="1727871"/>
          <a:ext cx="1615916" cy="10261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latin typeface="NikoshBAN" pitchFamily="2" charset="0"/>
              <a:cs typeface="NikoshBAN" pitchFamily="2" charset="0"/>
            </a:rPr>
            <a:t>রবি</a:t>
          </a:r>
          <a:endParaRPr lang="en-US" sz="4400" b="1" kern="1200" dirty="0">
            <a:latin typeface="NikoshBAN" pitchFamily="2" charset="0"/>
            <a:cs typeface="NikoshBAN" pitchFamily="2" charset="0"/>
          </a:endParaRPr>
        </a:p>
      </dsp:txBody>
      <dsp:txXfrm>
        <a:off x="1080518" y="1757925"/>
        <a:ext cx="1555808" cy="965998"/>
      </dsp:txXfrm>
    </dsp:sp>
    <dsp:sp modelId="{0D1AB083-0933-4CE0-873E-779F6841A566}">
      <dsp:nvSpPr>
        <dsp:cNvPr id="0" name=""/>
        <dsp:cNvSpPr/>
      </dsp:nvSpPr>
      <dsp:spPr>
        <a:xfrm>
          <a:off x="4244405" y="1557302"/>
          <a:ext cx="1615916" cy="10261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10399-CEBD-4337-BC98-D462E1BB4627}">
      <dsp:nvSpPr>
        <dsp:cNvPr id="0" name=""/>
        <dsp:cNvSpPr/>
      </dsp:nvSpPr>
      <dsp:spPr>
        <a:xfrm>
          <a:off x="4423951" y="1727871"/>
          <a:ext cx="1615916" cy="10261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latin typeface="NikoshBAN" pitchFamily="2" charset="0"/>
              <a:cs typeface="NikoshBAN" pitchFamily="2" charset="0"/>
            </a:rPr>
            <a:t>খরিপ</a:t>
          </a:r>
          <a:endParaRPr lang="en-US" sz="4400" b="1" kern="1200" dirty="0">
            <a:latin typeface="NikoshBAN" pitchFamily="2" charset="0"/>
            <a:cs typeface="NikoshBAN" pitchFamily="2" charset="0"/>
          </a:endParaRPr>
        </a:p>
      </dsp:txBody>
      <dsp:txXfrm>
        <a:off x="4454005" y="1757925"/>
        <a:ext cx="1555808" cy="965998"/>
      </dsp:txXfrm>
    </dsp:sp>
    <dsp:sp modelId="{5F7BA54E-FA06-4CE7-95E3-5A124C388FA7}">
      <dsp:nvSpPr>
        <dsp:cNvPr id="0" name=""/>
        <dsp:cNvSpPr/>
      </dsp:nvSpPr>
      <dsp:spPr>
        <a:xfrm>
          <a:off x="2507641" y="2984550"/>
          <a:ext cx="2166992" cy="10261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05FE3-1C1F-41C4-8662-67C07923A1DA}">
      <dsp:nvSpPr>
        <dsp:cNvPr id="0" name=""/>
        <dsp:cNvSpPr/>
      </dsp:nvSpPr>
      <dsp:spPr>
        <a:xfrm>
          <a:off x="2687187" y="3155119"/>
          <a:ext cx="2166992" cy="10261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খরিপ-১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2717241" y="3185173"/>
        <a:ext cx="2106884" cy="965998"/>
      </dsp:txXfrm>
    </dsp:sp>
    <dsp:sp modelId="{F3457B69-20FC-4D2C-B3DE-335AD1F88B58}">
      <dsp:nvSpPr>
        <dsp:cNvPr id="0" name=""/>
        <dsp:cNvSpPr/>
      </dsp:nvSpPr>
      <dsp:spPr>
        <a:xfrm>
          <a:off x="5134720" y="2984550"/>
          <a:ext cx="2073123" cy="10261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35DCD-35A5-4D98-8358-DBFA1CA8FED3}">
      <dsp:nvSpPr>
        <dsp:cNvPr id="0" name=""/>
        <dsp:cNvSpPr/>
      </dsp:nvSpPr>
      <dsp:spPr>
        <a:xfrm>
          <a:off x="5314267" y="3155119"/>
          <a:ext cx="2073123" cy="10261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খরিপ-২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5344321" y="3185173"/>
        <a:ext cx="2013015" cy="965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9CFE1-0182-4653-ACD3-8EFBBE38C21A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58C38-46C7-4CEC-9368-0D5A4677A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0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9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39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0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0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9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9" algn="l" defTabSz="9143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7EA5EA-A253-43C2-9A6C-6B287EBC8E5E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9040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ভিডিওটি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জলবায়ুর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পরিবর্তন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58C38-46C7-4CEC-9368-0D5A4677A7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66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শিক্ষক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পাহাড়ী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অঞ্চলে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জন্মাতে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….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58C38-46C7-4CEC-9368-0D5A4677A71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09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শিক্ষক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হাওড়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অঞ্চলে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জন্মাতে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….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58C38-46C7-4CEC-9368-0D5A4677A71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8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শিক্ষক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উপকূল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অঞ্চলে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মিঠা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পানির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জন্মাতে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….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58C38-46C7-4CEC-9368-0D5A4677A71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87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58C38-46C7-4CEC-9368-0D5A4677A71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16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ম্যাপটি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বাংলাদেশের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ভৌগলিক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অবস্থান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58C38-46C7-4CEC-9368-0D5A4677A71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58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58C38-46C7-4CEC-9368-0D5A4677A71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76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58C38-46C7-4CEC-9368-0D5A4677A71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5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3FE83C-633B-40CC-B764-252E3CB000AD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10/18/2016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06348-B849-4757-9FC0-CEF4901A3123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77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3FE83C-633B-40CC-B764-252E3CB000AD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10/18/2016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06348-B849-4757-9FC0-CEF4901A3123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90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3FE83C-633B-40CC-B764-252E3CB000AD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10/18/2016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06348-B849-4757-9FC0-CEF4901A3123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31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3FE83C-633B-40CC-B764-252E3CB000AD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10/18/2016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06348-B849-4757-9FC0-CEF4901A3123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53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3FE83C-633B-40CC-B764-252E3CB000AD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10/18/2016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06348-B849-4757-9FC0-CEF4901A3123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1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3FE83C-633B-40CC-B764-252E3CB000AD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10/18/2016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06348-B849-4757-9FC0-CEF4901A3123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35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3FE83C-633B-40CC-B764-252E3CB000AD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10/18/2016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06348-B849-4757-9FC0-CEF4901A3123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12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3FE83C-633B-40CC-B764-252E3CB000AD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10/18/2016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06348-B849-4757-9FC0-CEF4901A3123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4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3FE83C-633B-40CC-B764-252E3CB000AD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10/18/2016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06348-B849-4757-9FC0-CEF4901A3123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61558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3FE83C-633B-40CC-B764-252E3CB000AD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10/18/2016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06348-B849-4757-9FC0-CEF4901A3123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80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3FE83C-633B-40CC-B764-252E3CB000AD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10/18/2016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06348-B849-4757-9FC0-CEF4901A3123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9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0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800" indent="0">
              <a:buNone/>
              <a:defRPr sz="1600" b="1"/>
            </a:lvl6pPr>
            <a:lvl7pPr marL="2742960" indent="0">
              <a:buNone/>
              <a:defRPr sz="1600" b="1"/>
            </a:lvl7pPr>
            <a:lvl8pPr marL="3200119" indent="0">
              <a:buNone/>
              <a:defRPr sz="1600" b="1"/>
            </a:lvl8pPr>
            <a:lvl9pPr marL="36572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0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800" indent="0">
              <a:buNone/>
              <a:defRPr sz="1600" b="1"/>
            </a:lvl6pPr>
            <a:lvl7pPr marL="2742960" indent="0">
              <a:buNone/>
              <a:defRPr sz="1600" b="1"/>
            </a:lvl7pPr>
            <a:lvl8pPr marL="3200119" indent="0">
              <a:buNone/>
              <a:defRPr sz="1600" b="1"/>
            </a:lvl8pPr>
            <a:lvl9pPr marL="36572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0" indent="0">
              <a:buNone/>
              <a:defRPr sz="1000"/>
            </a:lvl3pPr>
            <a:lvl4pPr marL="1371479" indent="0">
              <a:buNone/>
              <a:defRPr sz="900"/>
            </a:lvl4pPr>
            <a:lvl5pPr marL="1828639" indent="0">
              <a:buNone/>
              <a:defRPr sz="900"/>
            </a:lvl5pPr>
            <a:lvl6pPr marL="2285800" indent="0">
              <a:buNone/>
              <a:defRPr sz="900"/>
            </a:lvl6pPr>
            <a:lvl7pPr marL="2742960" indent="0">
              <a:buNone/>
              <a:defRPr sz="900"/>
            </a:lvl7pPr>
            <a:lvl8pPr marL="3200119" indent="0">
              <a:buNone/>
              <a:defRPr sz="900"/>
            </a:lvl8pPr>
            <a:lvl9pPr marL="36572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0" indent="0">
              <a:buNone/>
              <a:defRPr sz="2400"/>
            </a:lvl3pPr>
            <a:lvl4pPr marL="1371479" indent="0">
              <a:buNone/>
              <a:defRPr sz="2000"/>
            </a:lvl4pPr>
            <a:lvl5pPr marL="1828639" indent="0">
              <a:buNone/>
              <a:defRPr sz="2000"/>
            </a:lvl5pPr>
            <a:lvl6pPr marL="2285800" indent="0">
              <a:buNone/>
              <a:defRPr sz="2000"/>
            </a:lvl6pPr>
            <a:lvl7pPr marL="2742960" indent="0">
              <a:buNone/>
              <a:defRPr sz="2000"/>
            </a:lvl7pPr>
            <a:lvl8pPr marL="3200119" indent="0">
              <a:buNone/>
              <a:defRPr sz="2000"/>
            </a:lvl8pPr>
            <a:lvl9pPr marL="36572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0" indent="0">
              <a:buNone/>
              <a:defRPr sz="1000"/>
            </a:lvl3pPr>
            <a:lvl4pPr marL="1371479" indent="0">
              <a:buNone/>
              <a:defRPr sz="900"/>
            </a:lvl4pPr>
            <a:lvl5pPr marL="1828639" indent="0">
              <a:buNone/>
              <a:defRPr sz="900"/>
            </a:lvl5pPr>
            <a:lvl6pPr marL="2285800" indent="0">
              <a:buNone/>
              <a:defRPr sz="900"/>
            </a:lvl6pPr>
            <a:lvl7pPr marL="2742960" indent="0">
              <a:buNone/>
              <a:defRPr sz="900"/>
            </a:lvl7pPr>
            <a:lvl8pPr marL="3200119" indent="0">
              <a:buNone/>
              <a:defRPr sz="900"/>
            </a:lvl8pPr>
            <a:lvl9pPr marL="36572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32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5" algn="l" defTabSz="91432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0" indent="-228580" algn="l" defTabSz="91432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9" indent="-228580" algn="l" defTabSz="91432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0" indent="-228580" algn="l" defTabSz="91432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0" indent="-228580" algn="l" defTabSz="9143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0" indent="-228580" algn="l" defTabSz="9143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9" indent="-228580" algn="l" defTabSz="9143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9" indent="-228580" algn="l" defTabSz="9143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0" algn="l" defTabSz="9143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9" algn="l" defTabSz="9143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9" algn="l" defTabSz="9143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0" algn="l" defTabSz="9143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0" algn="l" defTabSz="9143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9" algn="l" defTabSz="9143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9" algn="l" defTabSz="9143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14400"/>
            <a:fld id="{773FE83C-633B-40CC-B764-252E3CB000AD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914400"/>
              <a:t>10/18/2016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14400"/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14400"/>
            <a:fld id="{22F06348-B849-4757-9FC0-CEF4901A3123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5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tpal96mosiahati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609600" y="685800"/>
            <a:ext cx="7858180" cy="5484971"/>
            <a:chOff x="1008129" y="1011382"/>
            <a:chExt cx="6708852" cy="440763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1" name="Cloud 10"/>
            <p:cNvSpPr/>
            <p:nvPr/>
          </p:nvSpPr>
          <p:spPr>
            <a:xfrm>
              <a:off x="1008129" y="1011382"/>
              <a:ext cx="6708852" cy="4407631"/>
            </a:xfrm>
            <a:prstGeom prst="frame">
              <a:avLst>
                <a:gd name="adj1" fmla="val 8359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800993" y="2510268"/>
              <a:ext cx="5153889" cy="2228476"/>
            </a:xfrm>
            <a:prstGeom prst="frame">
              <a:avLst>
                <a:gd name="adj1" fmla="val 8395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76630" indent="-476630" algn="just">
                <a:defRPr/>
              </a:pPr>
              <a:r>
                <a:rPr lang="en-US" sz="2900" dirty="0" smtClean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	</a:t>
              </a:r>
              <a:r>
                <a:rPr lang="bn-BD" sz="2900" dirty="0" smtClean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সম্মানিত </a:t>
              </a:r>
              <a:r>
                <a:rPr lang="bn-BD" sz="29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মডেল কন্টেন্ট ব্যবহারকারী/ শিক্ষকবৃন্দ এই কন্টেন্টটি পাঠদানের পূর্বে স্লাইড নোটের নির্দেশনাগুলো পড়ে নিলে ভালো হবে</a:t>
              </a:r>
              <a:r>
                <a:rPr lang="en-US" sz="29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। </a:t>
              </a:r>
              <a:r>
                <a:rPr lang="en-US" sz="29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প্রয়োজনে</a:t>
              </a:r>
              <a:r>
                <a:rPr lang="en-US" sz="29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9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শিক্ষকরা</a:t>
              </a:r>
              <a:r>
                <a:rPr lang="en-US" sz="29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9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নিজস্ব</a:t>
              </a:r>
              <a:r>
                <a:rPr lang="en-US" sz="29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9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কৌশল</a:t>
              </a:r>
              <a:r>
                <a:rPr lang="en-US" sz="29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9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ব্যবহার</a:t>
              </a:r>
              <a:r>
                <a:rPr lang="en-US" sz="29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9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করতে</a:t>
              </a:r>
              <a:r>
                <a:rPr lang="en-US" sz="29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9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পারবেন</a:t>
              </a:r>
              <a:r>
                <a:rPr lang="en-US" sz="29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।</a:t>
              </a:r>
              <a:endParaRPr lang="bn-BD" sz="2900" dirty="0">
                <a:ln w="1905"/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205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820B5C-19D5-41D5-BF1F-59B386CF212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2428875" y="1241967"/>
            <a:ext cx="4572000" cy="115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261" tIns="38130" rIns="76261" bIns="38130">
            <a:spAutoFit/>
          </a:bodyPr>
          <a:lstStyle/>
          <a:p>
            <a:pPr marL="476630" indent="-476630" algn="ctr"/>
            <a:r>
              <a:rPr lang="en-US" sz="3500" dirty="0">
                <a:latin typeface="NikoshBAN" pitchFamily="2" charset="0"/>
                <a:cs typeface="NikoshBAN" pitchFamily="2" charset="0"/>
                <a:sym typeface="Wingdings" pitchFamily="2" charset="2"/>
              </a:rPr>
              <a:t>	</a:t>
            </a:r>
            <a:r>
              <a:rPr lang="bn-BD" sz="3500" dirty="0">
                <a:latin typeface="NikoshBAN" pitchFamily="2" charset="0"/>
                <a:cs typeface="NikoshBAN" pitchFamily="2" charset="0"/>
                <a:sym typeface="Wingdings" pitchFamily="2" charset="2"/>
              </a:rPr>
              <a:t>এই স্লাইডটি শিক্ষকবৃন্দ তথা</a:t>
            </a:r>
            <a:r>
              <a:rPr lang="en-US" sz="3500" dirty="0"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bn-BD" sz="3500" dirty="0">
                <a:latin typeface="NikoshBAN" pitchFamily="2" charset="0"/>
                <a:cs typeface="NikoshBAN" pitchFamily="2" charset="0"/>
                <a:sym typeface="Wingdings" pitchFamily="2" charset="2"/>
              </a:rPr>
              <a:t>কন্টেন্ট ব্যবহারকারীর জন্য</a:t>
            </a:r>
            <a:r>
              <a:rPr lang="en-US" sz="3500" dirty="0">
                <a:latin typeface="NikoshBAN" pitchFamily="2" charset="0"/>
                <a:cs typeface="NikoshBAN" pitchFamily="2" charset="0"/>
                <a:sym typeface="Wingdings" pitchFamily="2" charset="2"/>
              </a:rPr>
              <a:t>।</a:t>
            </a:r>
            <a:endParaRPr lang="bn-BD" sz="3500" dirty="0">
              <a:latin typeface="NikoshBAN" pitchFamily="2" charset="0"/>
              <a:cs typeface="NikoshBAN" pitchFamily="2" charset="0"/>
              <a:sym typeface="Wingdings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t="-11000" r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914399"/>
          </a:xfrm>
          <a:effectLst/>
        </p:spPr>
        <p:txBody>
          <a:bodyPr>
            <a:normAutofit/>
          </a:bodyPr>
          <a:lstStyle/>
          <a:p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4313490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295400"/>
            <a:ext cx="4495800" cy="3150383"/>
          </a:xfrm>
          <a:prstGeom prst="ellipse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572000"/>
            <a:ext cx="7315200" cy="1447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32" tIns="45716" rIns="91432" bIns="45716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32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0" indent="0" algn="ctr" defTabSz="91432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20" indent="0" algn="ctr" defTabSz="91432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79" indent="0" algn="ctr" defTabSz="91432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639" indent="0" algn="ctr" defTabSz="91432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00" indent="0" algn="ctr" defTabSz="91432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60" indent="0" algn="ctr" defTabSz="91432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119" indent="0" algn="ctr" defTabSz="91432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279" indent="0" algn="ctr" defTabSz="91432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বিস্তারকারী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" y="400050"/>
            <a:ext cx="4019551" cy="2705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k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024" y="385380"/>
            <a:ext cx="4083269" cy="2717321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2024" y="2390249"/>
            <a:ext cx="1781176" cy="71508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2390249"/>
            <a:ext cx="1660634" cy="71508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বৃষ্টিপাত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k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49" y="3505200"/>
            <a:ext cx="4053051" cy="2898228"/>
          </a:xfrm>
          <a:prstGeom prst="roundRect">
            <a:avLst/>
          </a:prstGeom>
        </p:spPr>
      </p:pic>
      <p:pic>
        <p:nvPicPr>
          <p:cNvPr id="10" name="Picture 9" descr="k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024" y="3505200"/>
            <a:ext cx="4038600" cy="2898228"/>
          </a:xfrm>
          <a:prstGeom prst="round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5657" y="5688348"/>
            <a:ext cx="2178926" cy="71508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সূর্যালোক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2571" y="5688348"/>
            <a:ext cx="2082692" cy="71508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বায়ুপ্রবাহ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524" y="3048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বিস্তারকারী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231249"/>
            <a:ext cx="8229600" cy="116955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সমভাবাপন্ন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পরিমিত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মধ্যম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শীতকাল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আর্দ্র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গ্রীষ্মকাল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এদেশের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6000"/>
                    </a14:imgEffect>
                    <a14:imgEffect>
                      <a14:brightnessContrast bright="-17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" t="6930" r="1852" b="1517"/>
          <a:stretch/>
        </p:blipFill>
        <p:spPr>
          <a:xfrm>
            <a:off x="256309" y="457200"/>
            <a:ext cx="8582891" cy="4648200"/>
          </a:xfrm>
          <a:prstGeom prst="round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278532"/>
            <a:ext cx="8077199" cy="4293468"/>
          </a:xfrm>
          <a:prstGeom prst="round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609600" y="4495800"/>
            <a:ext cx="7848600" cy="1588"/>
          </a:xfrm>
          <a:prstGeom prst="straightConnector1">
            <a:avLst/>
          </a:prstGeom>
          <a:ln w="7620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200" y="4722674"/>
            <a:ext cx="82296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ফুল-ফল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2133600"/>
          <a:ext cx="7924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440769"/>
            <a:ext cx="7848600" cy="14642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বছরকে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3CD63A-58B4-4298-83A5-7EDABD3CF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B3CD63A-58B4-4298-83A5-7EDABD3CF6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A20A27-6FB4-428A-887C-209744E19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14A20A27-6FB4-428A-887C-209744E19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647A52-3617-4EE4-8ADC-FEF4E9CDF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2647A52-3617-4EE4-8ADC-FEF4E9CDF0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C49A55-2226-4DA2-92CC-CE6180D8E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A8C49A55-2226-4DA2-92CC-CE6180D8E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AAC846-EDED-4F39-B494-0469F52C2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17AAC846-EDED-4F39-B494-0469F52C27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40E022-3372-4208-8231-A22F94ED9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9E40E022-3372-4208-8231-A22F94ED96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1AB083-0933-4CE0-873E-779F6841A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0D1AB083-0933-4CE0-873E-779F6841A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310399-CEBD-4337-BC98-D462E1BB4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25310399-CEBD-4337-BC98-D462E1BB4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9F4A70-4C7F-4D91-858B-CE75B4F65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D99F4A70-4C7F-4D91-858B-CE75B4F658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7BA54E-FA06-4CE7-95E3-5A124C388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5F7BA54E-FA06-4CE7-95E3-5A124C388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505FE3-1C1F-41C4-8662-67C07923A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30505FE3-1C1F-41C4-8662-67C07923A1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283893-E0DD-4B0C-B468-8FF1BDBD0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A8283893-E0DD-4B0C-B468-8FF1BDBD0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457B69-20FC-4D2C-B3DE-335AD1F8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F3457B69-20FC-4D2C-B3DE-335AD1F88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D35DCD-35A5-4D98-8358-DBFA1CA8F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18D35DCD-35A5-4D98-8358-DBFA1CA8F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1943" y="403443"/>
            <a:ext cx="4023360" cy="2819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435536"/>
            <a:ext cx="4023360" cy="28194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21943" y="3423606"/>
            <a:ext cx="4023360" cy="28194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724400" y="3471080"/>
            <a:ext cx="4023360" cy="277192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2514600"/>
            <a:ext cx="5867400" cy="160043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আশ্বিন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ফাল্গুন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সময়কে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533400" y="381000"/>
          <a:ext cx="8229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C8A282-4EB0-44A5-B474-BF6D41A9F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B8C8A282-4EB0-44A5-B474-BF6D41A9F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B8C8A282-4EB0-44A5-B474-BF6D41A9F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B8C8A282-4EB0-44A5-B474-BF6D41A9F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0100EE-C796-48F2-9ECE-AF4477474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630100EE-C796-48F2-9ECE-AF4477474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630100EE-C796-48F2-9ECE-AF4477474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630100EE-C796-48F2-9ECE-AF4477474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344A41-18F3-4337-AF17-695A9507E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6A344A41-18F3-4337-AF17-695A9507E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6A344A41-18F3-4337-AF17-695A9507E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6A344A41-18F3-4337-AF17-695A9507EC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1770DB-C57F-4709-A5E0-836564D4B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871770DB-C57F-4709-A5E0-836564D4B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871770DB-C57F-4709-A5E0-836564D4B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871770DB-C57F-4709-A5E0-836564D4B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2F7F4C-B8F0-4CF8-9A1F-3D97E980E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02F7F4C-B8F0-4CF8-9A1F-3D97E980E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202F7F4C-B8F0-4CF8-9A1F-3D97E980E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202F7F4C-B8F0-4CF8-9A1F-3D97E980E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3D4A6C-0B77-424E-B90C-D35216352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913D4A6C-0B77-424E-B90C-D35216352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913D4A6C-0B77-424E-B90C-D35216352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913D4A6C-0B77-424E-B90C-D35216352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7B7191-ACD5-4BCF-BF4E-D09A8701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A37B7191-ACD5-4BCF-BF4E-D09A8701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A37B7191-ACD5-4BCF-BF4E-D09A8701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A37B7191-ACD5-4BCF-BF4E-D09A87016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609600"/>
            <a:ext cx="7696200" cy="5562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>
            <a:stCxn id="5" idx="4"/>
          </p:cNvCxnSpPr>
          <p:nvPr/>
        </p:nvCxnSpPr>
        <p:spPr>
          <a:xfrm>
            <a:off x="4495800" y="5486400"/>
            <a:ext cx="0" cy="6858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381000" y="457994"/>
            <a:ext cx="8229600" cy="5657116"/>
            <a:chOff x="381000" y="457994"/>
            <a:chExt cx="8229600" cy="5657116"/>
          </a:xfrm>
        </p:grpSpPr>
        <p:sp>
          <p:nvSpPr>
            <p:cNvPr id="5" name="Oval 4"/>
            <p:cNvSpPr/>
            <p:nvPr/>
          </p:nvSpPr>
          <p:spPr>
            <a:xfrm>
              <a:off x="1600200" y="1371600"/>
              <a:ext cx="5791200" cy="411480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24200" y="2362200"/>
              <a:ext cx="2819400" cy="21336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3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কৃষি </a:t>
              </a:r>
              <a:r>
                <a:rPr lang="en-US" sz="36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মৌসুম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4114006" y="914400"/>
              <a:ext cx="914400" cy="1588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391400" y="3200400"/>
              <a:ext cx="1219200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81000" y="3200400"/>
              <a:ext cx="1227632" cy="11027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04" idx="0"/>
            </p:cNvCxnSpPr>
            <p:nvPr/>
          </p:nvCxnSpPr>
          <p:spPr>
            <a:xfrm flipV="1">
              <a:off x="5520343" y="838200"/>
              <a:ext cx="423257" cy="7149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3124200" y="762000"/>
              <a:ext cx="301038" cy="7910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673709" y="1524000"/>
              <a:ext cx="641491" cy="5522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5" idx="1"/>
            </p:cNvCxnSpPr>
            <p:nvPr/>
          </p:nvCxnSpPr>
          <p:spPr>
            <a:xfrm flipH="1" flipV="1">
              <a:off x="1676400" y="1447802"/>
              <a:ext cx="771902" cy="5263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5983071" y="5183081"/>
              <a:ext cx="265329" cy="6843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895600" y="5292685"/>
              <a:ext cx="364508" cy="6509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7017995" y="4449416"/>
              <a:ext cx="754405" cy="351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43000" y="4343400"/>
              <a:ext cx="744983" cy="419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038600" y="1371600"/>
              <a:ext cx="267770" cy="990599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863416" y="2590801"/>
              <a:ext cx="1371600" cy="45720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6" idx="1"/>
            </p:cNvCxnSpPr>
            <p:nvPr/>
          </p:nvCxnSpPr>
          <p:spPr>
            <a:xfrm rot="16200000" flipH="1">
              <a:off x="2717217" y="1854783"/>
              <a:ext cx="922058" cy="717692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 flipV="1">
              <a:off x="2370633" y="4057710"/>
              <a:ext cx="990600" cy="76200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3429000" y="4800600"/>
              <a:ext cx="990600" cy="22860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6" idx="7"/>
            </p:cNvCxnSpPr>
            <p:nvPr/>
          </p:nvCxnSpPr>
          <p:spPr>
            <a:xfrm flipH="1">
              <a:off x="5530708" y="1800100"/>
              <a:ext cx="692281" cy="874558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864166" y="2388201"/>
              <a:ext cx="1153829" cy="678909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943600" y="3564974"/>
              <a:ext cx="1447800" cy="16427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5" idx="5"/>
            </p:cNvCxnSpPr>
            <p:nvPr/>
          </p:nvCxnSpPr>
          <p:spPr>
            <a:xfrm>
              <a:off x="5638800" y="4114800"/>
              <a:ext cx="904498" cy="769002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078046" y="4419600"/>
              <a:ext cx="201104" cy="99060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608632" y="3533310"/>
              <a:ext cx="1524000" cy="7620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4859031" y="1406209"/>
              <a:ext cx="246368" cy="95599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2057400" y="3048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মার্চ</a:t>
              </a:r>
              <a:endPara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 rot="19784255">
              <a:off x="2403344" y="2148044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এপ্রিল</a:t>
              </a:r>
              <a:endPara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 rot="19494072">
              <a:off x="3334285" y="1643771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মে</a:t>
              </a:r>
              <a:endPara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343400" y="144780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0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জুন</a:t>
              </a:r>
              <a:endPara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 rot="329470">
              <a:off x="5197872" y="155232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জুলাই</a:t>
              </a:r>
              <a:endPara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943600" y="205740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0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আগষ্ট</a:t>
              </a:r>
              <a:endPara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248400" y="28956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0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সেপ্টেম্বর</a:t>
              </a:r>
              <a:endPara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248400" y="381000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0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অক্টোবর</a:t>
              </a:r>
              <a:endPara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 rot="20267319">
              <a:off x="5302327" y="4639385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0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নভেম্বর</a:t>
              </a:r>
              <a:endPara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114800" y="48006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0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ডিসেম্বর</a:t>
              </a:r>
              <a:endPara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 rot="20472774">
              <a:off x="2133600" y="3825389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ফেব্রুয়ারী</a:t>
              </a:r>
              <a:endPara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 rot="18267490">
              <a:off x="1219200" y="213360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0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চৈত্র</a:t>
              </a:r>
              <a:endPara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 rot="19863665">
              <a:off x="2327782" y="1151899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বৈশাখ</a:t>
              </a:r>
              <a:endPara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 rot="20554688">
              <a:off x="3545871" y="802103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0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জ্যৈষ্ঠ</a:t>
              </a:r>
              <a:endPara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 rot="515972">
              <a:off x="4825802" y="746218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0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আষাঢ়</a:t>
              </a:r>
              <a:endPara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 rot="1760654">
              <a:off x="6231130" y="1266700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0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শ্রাবণ</a:t>
              </a:r>
              <a:endPara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 rot="3232580">
              <a:off x="7275483" y="2145284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0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ভাদ্র</a:t>
              </a:r>
              <a:endPara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 rot="18836237">
              <a:off x="7418825" y="3870716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0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আশ্বিন</a:t>
              </a:r>
              <a:endPara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 rot="19221101">
              <a:off x="6477000" y="502920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0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কার্ত্তিক</a:t>
              </a:r>
              <a:endPara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 rot="20815209">
              <a:off x="4986412" y="5584678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0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অগ্রহায়ন</a:t>
              </a:r>
              <a:endPara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505200" y="5715000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0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পৌষ</a:t>
              </a:r>
              <a:endPara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 rot="1397306">
              <a:off x="2764808" y="4710208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0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জানুয়ারী</a:t>
              </a:r>
              <a:endPara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752600" y="4876800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0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মাঘ</a:t>
              </a:r>
              <a:endPara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 rot="17370046">
              <a:off x="914400" y="36576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0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ফাল্গুন</a:t>
              </a:r>
              <a:endPara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5" name="TextBox 194"/>
          <p:cNvSpPr txBox="1"/>
          <p:nvPr/>
        </p:nvSpPr>
        <p:spPr>
          <a:xfrm>
            <a:off x="531226" y="652076"/>
            <a:ext cx="985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খরিপ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 rot="19527469">
            <a:off x="480191" y="919103"/>
            <a:ext cx="2220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খরিপ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-১ (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 rot="2111583">
            <a:off x="6627124" y="1087683"/>
            <a:ext cx="2325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খরিপ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- ২ (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বর্ষাকাল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7333309" y="549730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Block Arc 53"/>
          <p:cNvSpPr/>
          <p:nvPr/>
        </p:nvSpPr>
        <p:spPr>
          <a:xfrm>
            <a:off x="649907" y="509708"/>
            <a:ext cx="7655894" cy="5507858"/>
          </a:xfrm>
          <a:prstGeom prst="blockArc">
            <a:avLst>
              <a:gd name="adj1" fmla="val 10891117"/>
              <a:gd name="adj2" fmla="val 21548761"/>
              <a:gd name="adj3" fmla="val 17266"/>
            </a:avLst>
          </a:prstGeom>
          <a:solidFill>
            <a:schemeClr val="accent2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Block Arc 87"/>
          <p:cNvSpPr/>
          <p:nvPr/>
        </p:nvSpPr>
        <p:spPr>
          <a:xfrm rot="10800000">
            <a:off x="656899" y="441433"/>
            <a:ext cx="7655894" cy="5791200"/>
          </a:xfrm>
          <a:prstGeom prst="blockArc">
            <a:avLst>
              <a:gd name="adj1" fmla="val 10691430"/>
              <a:gd name="adj2" fmla="val 138082"/>
              <a:gd name="adj3" fmla="val 16415"/>
            </a:avLst>
          </a:prstGeom>
          <a:solidFill>
            <a:srgbClr val="00B0F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Block Arc 88"/>
          <p:cNvSpPr/>
          <p:nvPr/>
        </p:nvSpPr>
        <p:spPr>
          <a:xfrm rot="20592451">
            <a:off x="484840" y="510518"/>
            <a:ext cx="7558041" cy="7472420"/>
          </a:xfrm>
          <a:prstGeom prst="blockArc">
            <a:avLst>
              <a:gd name="adj1" fmla="val 12787290"/>
              <a:gd name="adj2" fmla="val 17539695"/>
              <a:gd name="adj3" fmla="val 12872"/>
            </a:avLst>
          </a:prstGeom>
          <a:solidFill>
            <a:srgbClr val="00206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Block Arc 89"/>
          <p:cNvSpPr/>
          <p:nvPr/>
        </p:nvSpPr>
        <p:spPr>
          <a:xfrm rot="3074765">
            <a:off x="1092437" y="615672"/>
            <a:ext cx="7558041" cy="7336850"/>
          </a:xfrm>
          <a:prstGeom prst="blockArc">
            <a:avLst>
              <a:gd name="adj1" fmla="val 12743601"/>
              <a:gd name="adj2" fmla="val 17471770"/>
              <a:gd name="adj3" fmla="val 12865"/>
            </a:avLst>
          </a:prstGeom>
          <a:solidFill>
            <a:schemeClr val="accent1">
              <a:alpha val="4274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0220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  <p:bldP spid="196" grpId="0"/>
      <p:bldP spid="197" grpId="0"/>
      <p:bldP spid="198" grpId="0"/>
      <p:bldP spid="54" grpId="0" animBg="1"/>
      <p:bldP spid="88" grpId="0" animBg="1"/>
      <p:bldP spid="89" grpId="0" animBg="1"/>
      <p:bldP spid="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" y="533400"/>
            <a:ext cx="2667000" cy="2209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00400" y="533400"/>
            <a:ext cx="2667000" cy="22098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19800" y="533400"/>
            <a:ext cx="2667000" cy="22098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4152900" y="190500"/>
            <a:ext cx="762000" cy="5867400"/>
          </a:xfrm>
          <a:prstGeom prst="leftBrace">
            <a:avLst>
              <a:gd name="adj1" fmla="val 8333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51044" y="3505200"/>
            <a:ext cx="38862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খরিপ-১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495800"/>
            <a:ext cx="8153400" cy="1754326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চৈত্র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জ্যৈষ্ঠ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খরিপ-১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গ্রীষ্মকাল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ঝড়বৃষ্টি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শিলাবৃষ্টি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" y="533400"/>
            <a:ext cx="2667000" cy="2209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00400" y="533400"/>
            <a:ext cx="2667000" cy="22098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19800" y="533400"/>
            <a:ext cx="2667000" cy="22098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4152900" y="190500"/>
            <a:ext cx="762000" cy="5867400"/>
          </a:xfrm>
          <a:prstGeom prst="leftBrace">
            <a:avLst>
              <a:gd name="adj1" fmla="val 8333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51044" y="3505200"/>
            <a:ext cx="38862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খরিপ-২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495800"/>
            <a:ext cx="8153400" cy="1754326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আষাঢ়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খরিপ-২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বর্ষাকাল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আর্দ্রতা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মাত্রার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6000" y="1732173"/>
            <a:ext cx="2590800" cy="630027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6261" tIns="38130" rIns="76261" bIns="38130"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99" name="Title 9"/>
          <p:cNvSpPr>
            <a:spLocks noGrp="1"/>
          </p:cNvSpPr>
          <p:nvPr>
            <p:ph type="title"/>
          </p:nvPr>
        </p:nvSpPr>
        <p:spPr>
          <a:xfrm>
            <a:off x="2000252" y="457200"/>
            <a:ext cx="5214938" cy="76200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104" name="Content Placeholder 15"/>
          <p:cNvSpPr>
            <a:spLocks noGrp="1"/>
          </p:cNvSpPr>
          <p:nvPr>
            <p:ph sz="half" idx="1"/>
          </p:nvPr>
        </p:nvSpPr>
        <p:spPr>
          <a:xfrm>
            <a:off x="381000" y="2971800"/>
            <a:ext cx="4495800" cy="3352800"/>
          </a:xfrm>
          <a:prstGeom prst="roundRect">
            <a:avLst/>
          </a:prstGeom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উৎপল বিশ্বাস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500" dirty="0" smtClean="0">
                <a:latin typeface="NikoshBAN" pitchFamily="2" charset="0"/>
                <a:cs typeface="NikoshBAN" pitchFamily="2" charset="0"/>
              </a:rPr>
            </a:b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সিনিয়র সহকারী শিক্ষক (শরীরচর্চা)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লখাইডাংগা মাধ্যমিক 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মণিরামপুর, যশোর।</a:t>
            </a:r>
          </a:p>
          <a:p>
            <a:pPr algn="ctr">
              <a:buFontTx/>
              <a:buNone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1800" dirty="0" smtClean="0">
                <a:latin typeface="NikoshBAN" pitchFamily="2" charset="0"/>
                <a:cs typeface="NikoshBAN" pitchFamily="2" charset="0"/>
                <a:hlinkClick r:id="rId3"/>
              </a:rPr>
              <a:t>utpal</a:t>
            </a:r>
            <a:r>
              <a:rPr lang="en-US" sz="1800" dirty="0" smtClean="0">
                <a:cs typeface="NikoshBAN" pitchFamily="2" charset="0"/>
                <a:hlinkClick r:id="rId3"/>
              </a:rPr>
              <a:t>96</a:t>
            </a:r>
            <a:r>
              <a:rPr lang="en-US" sz="1800" dirty="0" smtClean="0">
                <a:latin typeface="NikoshBAN" pitchFamily="2" charset="0"/>
                <a:cs typeface="NikoshBAN" pitchFamily="2" charset="0"/>
                <a:hlinkClick r:id="rId3"/>
              </a:rPr>
              <a:t>mosiahati@gmail.com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মোবাইল নং- </a:t>
            </a:r>
            <a:r>
              <a:rPr lang="en-US" sz="2400" dirty="0" smtClean="0">
                <a:latin typeface="+mj-lt"/>
                <a:cs typeface="NikoshBAN" pitchFamily="2" charset="0"/>
              </a:rPr>
              <a:t>01713923056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0" name="Content Placeholder 14"/>
          <p:cNvSpPr>
            <a:spLocks noGrp="1"/>
          </p:cNvSpPr>
          <p:nvPr>
            <p:ph sz="half" idx="2"/>
          </p:nvPr>
        </p:nvSpPr>
        <p:spPr>
          <a:xfrm>
            <a:off x="5029200" y="2971800"/>
            <a:ext cx="3676649" cy="3352800"/>
          </a:xfrm>
          <a:prstGeom prst="roundRect">
            <a:avLst/>
          </a:prstGeo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৭ম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শ্রে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ণি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৪র্থ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অধ্যায়ঃ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কৃষি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পাঠ-১: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মৌসুম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০২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/১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ইং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2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C11235-3118-446D-9489-659F80CDB12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5588001" y="1732173"/>
            <a:ext cx="2743200" cy="630027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6261" tIns="38130" rIns="76261" bIns="38130">
            <a:spAutoFit/>
          </a:bodyPr>
          <a:lstStyle/>
          <a:p>
            <a:pPr algn="ctr"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81400" y="1371763"/>
            <a:ext cx="1981200" cy="198103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61" tIns="38130" rIns="76261" bIns="3813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t="-11000" r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914399"/>
          </a:xfrm>
        </p:spPr>
        <p:txBody>
          <a:bodyPr>
            <a:normAutofit/>
          </a:bodyPr>
          <a:lstStyle/>
          <a:p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914400" y="4419600"/>
            <a:ext cx="7315200" cy="1447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None/>
            </a:pP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খরিপ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মৌসুমকে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eeti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752600"/>
            <a:ext cx="3429000" cy="2524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4038599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আশ্বিন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ফাল্গুন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সময়কে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আদ্রতা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বর্ষাকাল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অর্ন্তগত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685800"/>
            <a:ext cx="3886199" cy="919401"/>
          </a:xfrm>
          <a:prstGeom prst="round2DiagRect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t="-11000" r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914399"/>
          </a:xfrm>
        </p:spPr>
        <p:txBody>
          <a:bodyPr>
            <a:normAutofit/>
          </a:bodyPr>
          <a:lstStyle/>
          <a:p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7620000" cy="2971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None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খরিপ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1"/>
            <a:ext cx="9144000" cy="6857999"/>
            <a:chOff x="0" y="0"/>
            <a:chExt cx="12893675" cy="9143999"/>
          </a:xfrm>
        </p:grpSpPr>
        <p:pic>
          <p:nvPicPr>
            <p:cNvPr id="4" name="Picture 3" descr="8940101553_54e03504c4_k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893675" cy="914399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636837" y="2743200"/>
              <a:ext cx="7391399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900" dirty="0" smtClean="0">
                  <a:latin typeface="NikoshBAN" pitchFamily="2" charset="0"/>
                  <a:cs typeface="NikoshBAN" pitchFamily="2" charset="0"/>
                </a:rPr>
                <a:t>ধন্যবাদ...</a:t>
              </a:r>
              <a:r>
                <a:rPr lang="en-US" sz="3900" dirty="0" err="1" smtClean="0">
                  <a:latin typeface="NikoshBAN" pitchFamily="2" charset="0"/>
                  <a:cs typeface="NikoshBAN" pitchFamily="2" charset="0"/>
                </a:rPr>
                <a:t>ভালো</a:t>
              </a:r>
              <a:r>
                <a:rPr lang="en-US" sz="39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900" dirty="0" err="1" smtClean="0">
                  <a:latin typeface="NikoshBAN" pitchFamily="2" charset="0"/>
                  <a:cs typeface="NikoshBAN" pitchFamily="2" charset="0"/>
                </a:rPr>
                <a:t>থেকো</a:t>
              </a:r>
              <a:r>
                <a:rPr lang="en-US" sz="3900" dirty="0" smtClean="0">
                  <a:latin typeface="NikoshBAN" pitchFamily="2" charset="0"/>
                  <a:cs typeface="NikoshBAN" pitchFamily="2" charset="0"/>
                </a:rPr>
                <a:t> সবাই..</a:t>
              </a:r>
              <a:endParaRPr lang="en-US" sz="39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hadi_ batarf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717406"/>
            <a:ext cx="8229601" cy="5371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07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DD1068-662C-48AB-9E4C-22DB592BBFD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" name="TextBox 6"/>
          <p:cNvSpPr txBox="1"/>
          <p:nvPr/>
        </p:nvSpPr>
        <p:spPr>
          <a:xfrm rot="21134625">
            <a:off x="3124200" y="3657600"/>
            <a:ext cx="47244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Relaxed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 আছো সবাই?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9200" y="762000"/>
            <a:ext cx="67818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494074"/>
            <a:ext cx="85344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ভিডিওটিতে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95650"/>
            <a:ext cx="8229599" cy="1200150"/>
          </a:xfrm>
          <a:prstGeom prst="round2SameRect">
            <a:avLst>
              <a:gd name="adj1" fmla="val 16667"/>
              <a:gd name="adj2" fmla="val 11905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Plain">
              <a:avLst>
                <a:gd name="adj" fmla="val 52257"/>
              </a:avLst>
            </a:prstTxWarp>
            <a:noAutofit/>
            <a:scene3d>
              <a:camera prst="isometricLeftDown">
                <a:rot lat="1200000" lon="1200000" rev="0"/>
              </a:camera>
              <a:lightRig rig="flat" dir="tl">
                <a:rot lat="0" lon="0" rev="6600000"/>
              </a:lightRig>
            </a:scene3d>
            <a:sp3d z="31750"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en-US" sz="6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 </a:t>
            </a:r>
            <a:r>
              <a:rPr lang="en-US" sz="66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</a:t>
            </a:r>
            <a:endParaRPr lang="bn-BD" sz="6600" b="1" dirty="0" smtClean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6791" y="1676400"/>
            <a:ext cx="4343400" cy="76943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2828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solidFill>
                  <a:srgbClr val="2828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2828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solidFill>
                <a:srgbClr val="2828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1700" y="1447800"/>
            <a:ext cx="4800600" cy="822294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581400"/>
          </a:xfrm>
          <a:prstGeom prst="roundRect">
            <a:avLst/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কৃষি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কৃষি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মৌসুমের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খরিপ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মৌসুমের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0" y="444503"/>
            <a:ext cx="4572000" cy="940883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2019300"/>
            <a:ext cx="4398098" cy="3390900"/>
          </a:xfrm>
          <a:prstGeom prst="round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6" b="4233"/>
          <a:stretch/>
        </p:blipFill>
        <p:spPr>
          <a:xfrm>
            <a:off x="5006340" y="2080860"/>
            <a:ext cx="3680460" cy="3329339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1" y="838201"/>
            <a:ext cx="2667000" cy="970242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858558"/>
            <a:ext cx="2667000" cy="970242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ফসল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5525870"/>
            <a:ext cx="2895600" cy="715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পাহাড়ী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2100" y="5509728"/>
            <a:ext cx="2895600" cy="715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k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16" y="2086115"/>
            <a:ext cx="2206384" cy="1991564"/>
          </a:xfrm>
          <a:prstGeom prst="round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72100" y="5509728"/>
            <a:ext cx="2895600" cy="715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05000"/>
            <a:ext cx="4550499" cy="3428999"/>
          </a:xfrm>
          <a:prstGeom prst="round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40" y="1905001"/>
            <a:ext cx="3756660" cy="3428998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1" y="838201"/>
            <a:ext cx="2667000" cy="970242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858558"/>
            <a:ext cx="2667000" cy="970242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ফসল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5525870"/>
            <a:ext cx="2895600" cy="715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হাওড়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5533320"/>
            <a:ext cx="2895600" cy="715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ফুলকপি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40" y="1904999"/>
            <a:ext cx="3756660" cy="3428999"/>
          </a:xfrm>
          <a:prstGeom prst="round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86400" y="5533320"/>
            <a:ext cx="2895600" cy="715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4550499" cy="3428999"/>
          </a:xfrm>
          <a:prstGeom prst="round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42761"/>
            <a:ext cx="3680460" cy="3367438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1" y="838201"/>
            <a:ext cx="2667000" cy="970242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762001"/>
            <a:ext cx="2667000" cy="970242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ফসল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5525870"/>
            <a:ext cx="2895600" cy="715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সমূদ্র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5533320"/>
            <a:ext cx="2895600" cy="715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828" y="2042760"/>
            <a:ext cx="3680460" cy="3428999"/>
          </a:xfrm>
          <a:prstGeom prst="round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89028" y="5533320"/>
            <a:ext cx="2895600" cy="715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ইলিশ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502</Words>
  <Application>Microsoft Office PowerPoint</Application>
  <PresentationFormat>On-screen Show (4:3)</PresentationFormat>
  <Paragraphs>122</Paragraphs>
  <Slides>23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Aspect</vt:lpstr>
      <vt:lpstr>PowerPoint Presentation</vt:lpstr>
      <vt:lpstr>পরিচিতি</vt:lpstr>
      <vt:lpstr>PowerPoint Presentation</vt:lpstr>
      <vt:lpstr>PowerPoint Presentation</vt:lpstr>
      <vt:lpstr>কৃষি মৌসুম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UTPAL BISWAS</dc:creator>
  <cp:lastModifiedBy>User</cp:lastModifiedBy>
  <cp:revision>160</cp:revision>
  <dcterms:created xsi:type="dcterms:W3CDTF">2006-08-16T00:00:00Z</dcterms:created>
  <dcterms:modified xsi:type="dcterms:W3CDTF">2016-10-18T05:45:17Z</dcterms:modified>
</cp:coreProperties>
</file>